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4E926-B69D-4E54-845E-F9036CB61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DEF50-AED4-4701-9D36-250AB7507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F5147-6955-4F69-B518-9BCF762EB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E5C57-5F88-4F6D-A695-941EDD379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24F49B-3342-453F-B582-518E72AFF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C4B4B8-5355-4E12-8B6D-0FCA52456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363A58-052E-40F8-91D2-CD812BA84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64A2E-F26B-4F85-B218-9E490F655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B99E4-5F67-49C0-BE56-6BABC394B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805AE-6C31-48E1-8959-D170E8CD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40B3F-1CC5-4FCD-9010-FAA79BDEA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030450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感恩心态对企业战略决策的影响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企业战略决策基本概念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感恩心态对企业战略决策积极影响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感恩心态在战略决策中具体应用案例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挑战与对策：如何在企业战略决策中融入感恩心态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总结与展望：感恩心态在企业战略决策中长远价值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4375" r="3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感恩心态是一种对于他人帮助和恩惠心存感激的内在心理状态。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特点包括积极、乐观、主动和开放，能够让人更好地面对挑战和困难。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感恩心态有助于提升个人幸福感和满足感，增强内心力量。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在企业中，感恩心态可以促进团队合作和协调，提高员工忠诚度和工作积极性。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6124" r="612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感恩心态培养方法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通过正面思考和积极心态来培养感恩意识。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学会珍惜当下，对生活中的美好事物心存感激。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多与他人沟通交流，了解他人的付出和努力，从而培养感恩之心。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在企业中，可以通过企业文化、激励机制等方式来培养员工的感恩心态。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企业战略决策基本概念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45" r="30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指对企业未来发展方向、资源配置和市场竞争等全局性、长远性、根本性问题进行的决策。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根据影响程度和涉及范围，可分为公司层战略决策、业务层战略决策和职能层战略决策。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战略决策定义与分类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包括环境分析、确定目标、制定方案、评估选择和实施控制等阶段。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决策者、决策目标、决策信息、决策方法和决策结果等。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战略决策过程及要素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战略决策要素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00" b="18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决策目标不明确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决策方法不科学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决策执行不力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战略决策中常见问题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缺乏具体、可衡量的目标，导致决策难以实施和评估。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缺乏科学、系统的决策方法和工具，导致决策结果难以预测和控制。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决策者获取的信息不全面、不准确，影响决策质量和效率。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决策后未能有效实施和监控，导致决策效果不佳或失败。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感恩心态对企业战略决策积极影响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员工在感恩的心态下，会更加珍惜工作机会，尽心尽力为企业发展贡献力量。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感恩心态有助于培养员工的责任感和使命感，使其更加关注企业利益，为企业长远发展着想。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381" r="538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36" r="43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感恩心态能够激发员工对企业的认同感和归属感，从而更加忠诚于企业，降低员工离职率。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提升员工忠诚度与归属感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感恩心态能够促进团队成员之间的相互信任和协作，增强团队凝聚力。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在感恩的氛围下，团队成员更愿意分享知识和经验，共同解决问题，提高团队执行力。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感恩心态有助于培养团队成员的全局意识和协作精神，使团队更加高效、有序地运转。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增强团队凝聚力与执行力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https://d.book118.com/298103045017006040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2024-09-18T07:15:38.799</cp:lastPrinted>
  <dcterms:created xsi:type="dcterms:W3CDTF">2024-09-17T23:15:38Z</dcterms:created>
  <dcterms:modified xsi:type="dcterms:W3CDTF">2024-09-17T23:15:41Z</dcterms:modified>
</cp:coreProperties>
</file>