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ABD12-C4C7-47B8-A38F-B60E0A7B4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91505-94C7-4F94-BA82-7A0B097E4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D12B6-9F92-4CBA-AB74-EACF805E7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B0DC0-3395-4B98-8D34-35DCE5067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85D2BE-01B9-49C6-855E-46151A280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FC21C8-5AB5-4A95-900D-A50415E1C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E7F52C-7804-4B85-8AF5-1BC483177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5D702-72A9-4579-AE58-3180270B0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8BBFB-B511-4846-AED6-E14229E42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64D40-E28E-4C49-AB47-B1AE83A0B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937D3-9EB5-412A-9FCA-A450E6CFE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0400212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生物間的共生和競爭關係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共生关系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生物间相互作用的影响因素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共生与竞争的生态学意义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实例分析：生物间的共生和竞争关系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共生关系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两种生物生活在一起，彼此有利，两者分开以后双方的生活都要受到很大影响，甚至不能生活而死亡，这就是互利共生。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063" r="1406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物种间的相互合作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在互利共生关系中，两种生物之间通常存在营养物质的交流，如一种生物提供有机物质，而另一种生物提供无机物质。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营养物质的交流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004" r="400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691" r="869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互利共生的生物之间还可能形成共同防御机制，以抵御外敌的入侵。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共同防御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互利共生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偏利共生是一种对一方有利而对另一方无害的共生关系，通常指两种生物生活在一起，对一方有利，对另一方也无害，或者对一方影响不大。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在偏利共生关系中，通常存在营养物质的单向流动，即一种生物从另一种生物那里获得好处，但不会对后者产生负面影响。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偏利共生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营养物质的单向流动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一方受益，一方无害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33" b="183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062" b="210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寄生关系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寄生者的生存依赖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寄生是一种生物寄居于另一种生物的体内或体表，并从后者摄取营养以维持生活的种间关系。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宿主的影响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寄生者对宿主通常产生不良影响，如掠夺宿主的营养物质、损害宿主的器官等。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寄生者与宿主的协同进化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在长期寄生关系中，寄生者和宿主可能形成协同进化的关系，即寄生者适应宿主的防御机制，而宿主也发展出针对寄生者的防御策略。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竞争关系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生物之间为了获取有限的食物资源而进行的竞争，如捕食者和猎物之间的竞争。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食物竞争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水资源竞争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468" b="446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光照竞争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6833" r="3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在干旱或水资源匮乏的环境中，生物之间为了获取足够的水资源而进行的竞争。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植物之间为了获取充足的光照而进行的竞争，高大的植物可能会遮挡住低矮植物的阳光。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资源竞争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垂直空间竞争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水生生物之间为了在不同水层中获取最佳生存条件而进行的竞争。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领地竞争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动物之间为了争夺栖息地和活动空间而进行的竞争，如狼群中的领地争夺。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生存空间竞争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生物之间为了获取生存所需的空间而进行的竞争，如森林中树木之间的竞争。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空间竞争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雄性动物之间为了争夺配偶而进行的竞争，如鸟类中的求偶舞蹈和鸣叫。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求偶竞争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雌性动物之间为了争夺适宜的产卵场所而进行的竞争，如鱼类中的产卵场争夺。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产卵场所竞争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生物之间在繁殖后代方面的投资差异导致的竞争，如某些昆虫中雌性为了获取更多的营养以繁殖后代而进行的竞争。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亲子投资竞争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繁殖竞争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生物间相互作用的影响因素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https://d.book118.com/298104002127006045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2024-09-26T12:44:02.743</cp:lastPrinted>
  <dcterms:created xsi:type="dcterms:W3CDTF">2024-09-26T04:44:02Z</dcterms:created>
  <dcterms:modified xsi:type="dcterms:W3CDTF">2024-09-26T04:44:04Z</dcterms:modified>
</cp:coreProperties>
</file>