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2341FB-A864-4441-97D2-465C0961EBE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B313D-5681-4D3A-AC69-4BCD3C8C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CC9C4-0390-491D-8A9A-FF84EE17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C17EA-EE46-456B-BE1A-C95D1600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7A7DD-BB31-436B-81BE-8A801038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2A6AF-D735-4EDC-8E59-8762BD33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34FE8-6C3D-48DA-8CB5-6B017CD51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6E8AA-6DE0-45E7-A7AD-EF2C6EA7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373F0-1B22-455B-8655-05E6FD0C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8385E-FF2A-422A-A1A0-723DEABEB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40FF0-BD95-4343-9B26-1FE99675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630F9-247A-4775-A640-687CE272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EE63BBD-3598-4C5A-848F-0E2EC722C3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B44F84-D115-43C2-9296-95997DAD11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4050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糖尿病患者的药物管理建议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糖尿病药物种类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药物管理要点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药物管理特殊情况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糖尿病是一种慢性疾病，其主要特征是高血糖水平。糖尿病可以分为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型糖尿病，对患者的健康产生严重影响。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增加患心脏病风险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导致肾功能损害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引起视力下降甚至失明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视网膜病变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限制糖分摄入，合理安排饮食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控制饮食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避免肥胖对糖尿病的诱发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保持适当体重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膳食控制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高纤维食物摄入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有氧运动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保持情绪稳定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个体化治疗方案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定期调整药物用量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个体化治疗方案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对于糖尿病患者，制定个体化的治疗方案至关重要。根据患者的具体情况，包括病情严重程度、年龄、生活习惯等因素，医生会调整药物的用量和种类，以达到最佳的治疗效果。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糖尿病药物种类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胰岛素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持续稳定血糖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长效胰岛素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迅速应对高血糖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超快速胰岛素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快速降低血糖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短效胰岛素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胰岛素增敏剂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提高细胞对胰岛素的敏感度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促进葡萄糖吸收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其他口服降糖药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降低胰岛素抵抗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调节血糖水平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使用注意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需遵循医嘱使用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定时服药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口服降糖药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胰岛素促泌剂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增加胰岛素分泌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胰岛素与口服降糖药的搭配应用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根据患者情况选择药物组合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个体化治疗方案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避免不良反应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药物相互作用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根据血糖情况调整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剂量调整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监测血糖及药效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联合监测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药物副作用及预防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胰岛素可能引起低血糖反应，患者需注意及时补充糖分。口服降糖药可能导致胃肠不适等问题，如恶心、腹泻等。在用药过程中应密切关注身体反应，及时就医处理不良反应。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药物管理建议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按时服药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保持规律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均衡饮食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药物管理要点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用药时间和剂量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糖尿病患者需要按时按量服用药物，确保药效。同时，根据血糖监测结果，及时调整药物剂量，保持血糖稳定。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药物存储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需冷藏保存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需避光干燥保存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口服降糖药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药物携带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需要携带所需药物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出门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需备份药物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长途旅行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就医与药物调整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评估疗效和药物需要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定期就医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及时与医生沟通调整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在糖尿病管理过程中，正确的药物管理至关重要。严格遵守用药时间和剂量，正确存储药物，随身携带必要药物并在就医时及时调整药物，可以有效控制病情，提高生活质量。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https://d.book118.com/298104050062006046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糖尿病患者的药物管理建议</vt:lpstr>
      <vt:lpstr>目录</vt:lpstr>
      <vt:lpstr>第1章 糖尿病概述</vt:lpstr>
      <vt:lpstr> </vt:lpstr>
      <vt:lpstr>糖尿病的危害</vt:lpstr>
      <vt:lpstr>糖尿病的预防</vt:lpstr>
      <vt:lpstr>糖尿病的治疗</vt:lpstr>
      <vt:lpstr>个体化治疗方案</vt:lpstr>
      <vt:lpstr>第2章 糖尿病药物种类</vt:lpstr>
      <vt:lpstr>胰岛素</vt:lpstr>
      <vt:lpstr>口服降糖药</vt:lpstr>
      <vt:lpstr>胰岛素与口服降糖药的搭配应用</vt:lpstr>
      <vt:lpstr> </vt:lpstr>
      <vt:lpstr>药物管理建议</vt:lpstr>
      <vt:lpstr>第3章 药物管理要点</vt:lpstr>
      <vt:lpstr> </vt:lpstr>
      <vt:lpstr>药物存储</vt:lpstr>
      <vt:lpstr>药物携带</vt:lpstr>
      <vt:lpstr>就医与药物调整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2024-09-27T08:19:36.956</cp:lastPrinted>
  <dcterms:created xsi:type="dcterms:W3CDTF">2024-09-27T00:19:36Z</dcterms:created>
  <dcterms:modified xsi:type="dcterms:W3CDTF">2024-09-27T00:19:39Z</dcterms:modified>
</cp:coreProperties>
</file>