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57338-637F-44E8-9565-0AC22EA1D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009A3-D58D-4B33-8CDA-912896184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11591-1498-44C3-93E0-56F6B16C5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CE447E-33A4-4168-9437-8D0401305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B2F528-A723-4E04-AC6C-98373C308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BA0B33-1A73-4485-945B-E939215E4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C1DB32-BF94-43A0-8962-438BB17B1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694F8-C977-42B0-A123-F9C035963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BD9A2-BB92-421F-BEC0-3BF6D255F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ACF87-60EE-4E30-AE13-B5833B6DF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A2B29-9791-4215-A066-2EDCAE747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04116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医技科室优质护理实践与创新\n## 1.医技科室优质护理概述\n### 1.1优质护理的定义与目标\n### 1.2医技科室护理工作的特点\n### 1.3优质护理在医技科室的重要性\n## 2.医技科室优质护理实践\n### 2.1护理团队建设与合作\n### 2.2护理流程优化与改进\n### 2.3护理质量监控与持续改进\n## 3.医技科室创新护理模式\n### 3.1多学科团队协作护理\n### 3.2个性化护理方案制定\n### 3.3远程护理与健康管理\n## 4.医技科室护理信息化建设\n### 4.1护理信息系统的应用\n### 4.2护理数据管理与分析\n### 4.3智能护理设备与技术的应用\n## 5.医技科室优质护理培训与教育\n### 5.1护理人员培训与考核\n### 5.2护理教育与学术交流\n### 5.3护理人员职业发展规划\n## 6.医技科室优质护理成果展示\n### 6.1护理服务质量提升成果\n### 6.2护理创新与改进案例\n### 6.3护理团队建设与荣誉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500"/>
              <a:t>医技科室优质护理实践与创新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医技科室优质护理概述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优质护理是一种以提高患者满意度为核心的护理模式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关注患者需求，提供个性化护理服务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提高护理质量，减少并发症和不良事件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优化护理流程，提高护理工作效率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优质护理的目标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降低护理成本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优质护理的定义与目标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4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医技科室护理工作具有技术性强、业务范围广、多学科交叉的特点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需要具备丰富的医学知识和技能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涉及多个临床科室，业务范围广泛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需要与医生、技师等多学科人员协作</a:t>
                </a:r>
                <a:endParaRPr/>
              </a:p>
            </p:txBody>
          </p:sp>
        </p:grpSp>
        <p:grpSp>
          <p:nvGrpSpPr>
            <p:cNvPr id="25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医技科室护理工作的重要性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为患者提供优质的护理服务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提高医疗质量和安全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</a:t>
                </a:r>
                <a:endParaRPr/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医技科室护理工作的特点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5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优质护理可以提高患者满意度，降低投诉率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提供个性化护理服务，满足患者需求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提高护理质量，减少并发症和不良事件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优化护理流程，提高护理工作效率</a:t>
                </a:r>
                <a:endParaRPr/>
              </a:p>
            </p:txBody>
          </p:sp>
        </p:grpSp>
        <p:grpSp>
          <p:nvGrpSpPr>
            <p:cNvPr id="26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优质护理可以提高护理质量，降低护理差错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提高护理人员的专业素养和技能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严格执行护理操作规程，减少护理差错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加强护理质量监控，持续改进护理质量</a:t>
                </a:r>
                <a:endParaRPr/>
              </a:p>
            </p:txBody>
          </p:sp>
        </p:grpSp>
        <p:grpSp>
          <p:nvGrpSpPr>
            <p:cNvPr id="26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优质护理可以提高护理人员满意度，降低人员流失率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提供良好的工作环境和福利待遇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加强护理人员培训和发展，提高职业成就感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建立良好的团队文化，提高凝聚力</a:t>
                </a:r>
                <a:endParaRPr/>
              </a:p>
            </p:txBody>
          </p: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优质护理在医技科室的重要性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医技科室优质护理实践</a:t>
            </a:r>
            <a:endParaRPr/>
          </a:p>
        </p:txBody>
      </p:sp>
      <p:sp>
        <p:nvSpPr>
          <p:cNvPr id="27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7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7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建立明确的团队目标和愿景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加强团队沟通和协作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培养团队凝聚力和创新精神</a:t>
                </a:r>
                <a:endParaRPr/>
              </a:p>
            </p:txBody>
          </p:sp>
          <p:sp>
            <p:nvSpPr>
              <p:cNvPr id="27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加强护理团队建设，提高团队凝聚力</a:t>
                </a:r>
                <a:endParaRPr/>
              </a:p>
            </p:txBody>
          </p:sp>
          <p:sp>
            <p:nvSpPr>
              <p:cNvPr id="27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7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建立多学科协作机制，共同解决患者问题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加强信息交流，共享医疗资源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定期召开多学科会议，讨论护理问题</a:t>
                </a:r>
                <a:endParaRPr/>
              </a:p>
            </p:txBody>
          </p:sp>
          <p:sp>
            <p:nvSpPr>
              <p:cNvPr id="28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与医生、技师等多学科人员紧密合作，提高工作效率</a:t>
                </a:r>
                <a:endParaRPr/>
              </a:p>
            </p:txBody>
          </p:sp>
          <p:sp>
            <p:nvSpPr>
              <p:cNvPr id="28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护理团队建设与合作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护理流程优化与改进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优化护理流程，提高护理工作效率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分析现有护理流程，找出问题环节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设计合理的护理流程，提高工作效率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严格执行护理流程，确保护理质量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持续改进护理流程，满足患者需求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收集患者反馈，了解患者需求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分析护理问题，制定改进措施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评估改进效果，持续优化护理流程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建立护理质量监控体系，确保护理质量</a:t>
                </a:r>
                <a:endParaRPr/>
              </a:p>
            </p:txBody>
          </p:sp>
          <p:sp>
            <p:nvSpPr>
              <p:cNvPr id="3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制定护理质量标准和评价指标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加强护理质量监控，定期检查护理质量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及时发现问题，制定改进措施</a:t>
                </a:r>
                <a:endParaRPr/>
              </a:p>
            </p:txBody>
          </p:sp>
          <p:sp>
            <p:nvSpPr>
              <p:cNvPr id="3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实施持续改进，提高护理质量</a:t>
                </a:r>
                <a:endParaRPr/>
              </a:p>
            </p:txBody>
          </p:sp>
          <p:sp>
            <p:nvSpPr>
              <p:cNvPr id="3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分析护理问题，制定改进方案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组织实施改进方案，持续跟踪效果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评估改进效果，调整改进措施</a:t>
                </a:r>
                <a:endParaRPr/>
              </a:p>
            </p:txBody>
          </p:sp>
          <p:sp>
            <p:nvSpPr>
              <p:cNvPr id="3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护理质量监控与持续改进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医技科室创新护理模式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建立多学科协作护理模式，提高护理质量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分析患者病情，制定护理计划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加强多学科团队协作，共同解决患者问题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定期评估护理效果，调整护理计划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多学科团队协作护理的优势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提高护理质量，降低护理差错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提高患者满意度，降低投诉率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促进患者康复，提高生活质量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多学科团队协作护理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根据患者病情和需求，制定个性化护理方案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了解患者病情，分析护理需求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制定个性化护理方案，满足患者需求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定期评估护理效果，调整护理方案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个性化护理方案的优势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提高患者满意度，降低投诉率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提高护理质量，降低护理差错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促进患者康复，提高生活质量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个性化护理方案制定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开展远程护理服务，提高护理服务质量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利用信息技术，开展远程护理服务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定期收集患者信息，了解患者需求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提供远程指导和支持，确保护理质量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加强健康管理，提高患者生活质量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提供健康教育和生活方式指导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加强患者随访，了解患者康复情况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提供心理支持和康复指导，提高生活质量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远程护理与健康管理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https://d.book118.com/298104116043006037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医技科室优质护理实践与创新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2024-09-17T01:58:51.365</cp:lastPrinted>
  <dcterms:created xsi:type="dcterms:W3CDTF">2024-09-16T17:58:51Z</dcterms:created>
  <dcterms:modified xsi:type="dcterms:W3CDTF">2024-09-16T17:58:53Z</dcterms:modified>
</cp:coreProperties>
</file>