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AD5FE-4917-459D-BA8E-4768B2B5C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C2D95-C3A8-49B6-BA83-9DC1FE9CF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6E1BE-91E8-4313-B1B5-42E6E877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87B09-8AD7-42F4-8625-D7611C978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2519E-C7BF-4851-AA7F-09E7E1EFA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6C5D74-A4E5-42E0-9B59-5011F0C3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57EE14-7E90-4569-B1DC-D52AEE05C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CA06F-8873-4067-8137-D5EC332B3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143D9-D302-43B0-B39D-6604AD89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1AC72-4490-478C-971E-A53D256D6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6C2EF-EA17-4070-AB0D-3CAA81A9C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412300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传染病科护士的危机处理与应急救援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危机预警与识别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后续管理与总结反思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培训演练与提高能力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危机处理概述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指突然发生或可能发生的，对公众健康、生命安全、社会稳定等造成或可能造成重大危害，需要采取紧急应对措施予以应对的事件。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根据性质、严重程度、可控性和影响范围等因素，危机可分为特别重大、重大、较大和一般四级。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如新型冠状病毒肺炎、禽流感等，具有传播速度快、范围广、危害大等特点。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突发传染病疫情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院内感染暴发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生物恐怖袭击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医疗机构内发生的感染事件，可能导致患者病情加重、死亡率增加等后果。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利用生物制剂或毒素等进行的恐怖袭击事件，可能对公众健康和国家安全造成严重威胁。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传染病科常见危机类型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护士是危机处理的重要参与者，负责患者救治、感染控制、信息收集与报告等工作。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包括参与制定应急预案、执行危机处理措施、协助医生进行救治、开展健康教育和心理干预等。同时，护士还需不断学习和提高应对危机的能力和水平。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护士在危机处理中角色与职责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生命至上原则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科学施救原则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应急救援原则与目标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在应急救援过程中，始终把保障患者生命安全放在首位。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迅速识别危机，启动应急响应机制，确保救援工作及时、有效。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遵循医学科学规律，采取合理的救援措施，提高救援成功率。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加强与其他医护人员、相关部门及患者的沟通与协作，形成救援合力。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保持患者呼吸道通畅，给予吸氧、吸痰等处理；密切观察病情变化，及时采取相应治疗措施。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加强患者饮食管理，给予易消化、营养丰富的食物；注意补充水分和电解质，维持内环境稳定。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采取严格的防护措施，避免交叉感染；根据病情给予相应的药物治疗和支持治疗。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血液系统传染病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常见传染病应急救援措施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密切观察患者病情变化，及时评估病情严重程度和发展趋势。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急救措施实施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患者心理支持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与医生和其他医护人员协作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根据患者病情和医生指示，迅速采取急救措施，如心肺复苏、止血、包扎等。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关注患者心理需求，提供心理支持和安慰，减轻患者恐惧和焦虑情绪。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积极参与救援团队工作，与医生和其他医护人员紧密合作，确保救援工作顺利进行。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护士在应急救援中作用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危机预警与识别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制定完善的预警制度，明确预警级别和相应措施，确保在危机发生前能够及时发现并启动应急响应。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通过实时监测传染病疫情数据、患者病情变化等信息，运用专业知识和技能对数据进行分析，预测可能发生的危机。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建立有效的信息共享机制，及时将预警信息上报给相关部门和人员，确保信息畅通，为应对危机提供决策支持。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预警机制建立及运行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危机识别方法与技巧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密切观察患者的病情变化，注意异常症状的出现，及时识别潜在的危机。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运用专业评估工具和方法，对患者病情、心理状态等进行全面评估，发现可能引发危机的高危因素。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与患者及其家属保持密切沟通，了解他们的需求和关注点，及时发现潜在的矛盾和冲突，防止危机发生。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https://d.book118.com/298104123003006026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2024-09-02T23:01:12.450</cp:lastPrinted>
  <dcterms:created xsi:type="dcterms:W3CDTF">2024-09-02T15:01:12Z</dcterms:created>
  <dcterms:modified xsi:type="dcterms:W3CDTF">2024-09-02T15:01:14Z</dcterms:modified>
</cp:coreProperties>
</file>