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88739-54B1-46EA-BDDF-77F38A90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0CF0A-4E09-4BC0-83D4-C041C26F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A7FE9-0CA4-439E-81A8-6ED7934EB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6B7E-1ED1-478E-8184-6F857E57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9AB9E-32DE-4598-9073-A075788B6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40BEF-39F5-4FC7-AC09-A7FB92C7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63115-6B7D-4E61-896B-92724DD17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391F9-A0E2-4EBB-B2F4-DD89B98F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44409-ADCB-47FA-9354-5C84D919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16350-9B34-4E6B-A88F-3CA08097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2B963-F232-45A4-9F21-11D44FF1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504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企业法律顾问工作总结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本年度法律顾问工作回顾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重大法律事件及处理情况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对企业法律顾问在过去一年的工作进行全面梳理和总结，展示工作成果和业绩。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根据企业发展战略和市场需求，明确法律顾问未来的工作重点和方向。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简要介绍企业法律顾问的工作职责和内容，包括合同审查、法律风险评估、法律事务处理等。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详细阐述在过去一年中，企业法律顾问在各个方面取得的重点成果，如成功处理重大法律纠纷、有效规避法律风险等。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深入剖析在工作中遇到的主要挑战和问题，如法律法规变化带来的适应难题、合同执行过程中的风险等。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根据企业发展战略和市场需求，制定法律顾问未来的工作计划和目标，如加强合同管理能力、提升法律风险防范意识等。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本年度法律顾问工作回顾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本年度共审查各类合同XX余份，涉及金额达XX亿元，有效防范了合同风险。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根据企业业务需求，起草了XX份重要合同，确保了合同条款的合法性和有效性。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合同起草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参与多起重大合同的谈判工作，提供专业的法律意见，协助企业争取到最有利的合同条款。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合同审查与起草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通过对企业经营活动的全面梳理，识别出潜在的法律风险点，并提出相应的防范措施。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对识别出的法律风险进行评估，按照风险等级进行分类管理，确保企业能够及时了解并应对风险。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根据风险评估结果，制定相应的风险应对方案，包括风险规避、风险降低、风险转移等措施，确保企业稳健经营。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专利申请与保护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协助企业申请专利XX件，其中发明专利XX件，实用新型专利XX件，外观设计专利XX件，有效保护了企业的自主知识产权。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商标注册与维权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成功注册商标XX件，处理商标侵权纠纷XX起，维护了企业的品牌形象和市场利益。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知识产权交易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参与多起知识产权交易活动，协助企业实现知识产权的价值转化和商业化运营。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仲裁案件处理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代理企业参与仲裁案件XX起，成功解决争议金额达XX万元，为企业挽回了重大经济损失。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诉讼案件处理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代理企业参与各类诉讼案件XX起，其中胜诉XX起，败诉XX起，和解XX起，有效维护了企业的合法权益。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法律文书撰写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负责起草各类法律文书XX余份，包括起诉状、答辩状、上诉状、仲裁申请书等，保证了法律文书的规范性和专业性。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诉讼与仲裁事务处理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重大法律事件及处理情况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根据项目特点和对方需求，制定有针对性的谈判策略，包括议价、支付方式、违约责任等关键条款。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协助起草、审查、修改合同文本，确保合同条款的准确性和完整性，监督合同履行过程中的法律问题。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合同前期准备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参与项目立项、招标、投标等环节，对项目背景、合同条款等进行全面梳理和评估。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重大合同谈判及签订过程回顾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协助企业申请专利、商标、著作权等知识产权，构建完善的知识产权保护体系。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针对知识产权侵权行为，及时采取法律手段维护企业权益，包括发送律师函、提起诉讼等。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侵权纠纷处理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在知识产权纠纷中，积极寻求和解或调解途径，降低诉讼成本和风险。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和解与调解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涉及知识产权的争议解决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https://d.book118.com/298105045132006042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2024-09-22T04:42:34.868</cp:lastPrinted>
  <dcterms:created xsi:type="dcterms:W3CDTF">2024-09-21T20:42:34Z</dcterms:created>
  <dcterms:modified xsi:type="dcterms:W3CDTF">2024-09-21T20:42:36Z</dcterms:modified>
</cp:coreProperties>
</file>