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007D4-6112-4999-BC4E-90F2F09C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A7DED-E193-41A9-904F-82F5E991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9FE8B-EDC0-4A08-B396-1D318BC5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04234-75B7-4E33-B6E3-31B0247B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E8453-38B3-419C-84D1-F5268227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216D8-B4F6-4655-92EC-C47387870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FC279-B789-4A88-AFAC-743BCBBFF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41DBD-B6B1-4D8A-99C0-B228785E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447CB-6997-42BE-8AEA-F0670BBA6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E8291-F75E-4BEE-BF0B-15A2D0132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2A10A-E5B7-47A4-B46A-E264EC89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7012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行政事业单位会计核算的内容与原则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行政事业单位会计核算的改进与完善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行政事业单位会计核算的未来发展趋势与展望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行政事业单位会计核算是对行政事业单位经济业务活动进行确认、计量、记录和报告的过程，旨在提供真实、完整、有效的会计信息，为决策者提供参考依据。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政事业单位会计核算具有特殊性，其核算对象为行政事业单位的经济业务活动，包括财政资金的使用、国有资产的核算、公共服务的提供等。同时，行政事业单位会计核算需要遵循国家相关法律法规和制度规定，确保会计信息的真实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通过会计核算，可以清晰地反映行政事业单位财政资金的使用情况，为决策者提供参考依据，提高财政资金的使用效率。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提高财政资金使用效率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行政事业单位的国有资产是国家的宝贵财富，通过会计核算可以确保国有资产的安全和完整，防止国有资产流失。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保障国有资产安全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行政事业单位的公共服务质量直接关系到人民群众的切身利益，通过会计核算可以监督和规范行政事业单位的公共服务行为，促进公共服务质量的提升。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促进公共服务质量提升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行政事业单位会计核算经历了多年的发展历程，从最初的简单记账到现在的全面核算，逐渐形成了完善的会计核算体系。在这个过程中，国家相关法律法规和制度规定也不断完善，为行政事业单位会计核算提供了更加明确的指导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信息化技术的普及，行政事业单位会计核算也在不断发展和创新。未来，行政事业单位会计核算将更加注重信息化技术的应用，提高会计信息的处理效率和准确性；同时，也将更加注重对会计信息的分析和利用，为决策者提供更加全面、深入的参考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行政事业单位会计核算的内容与原则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会计核算的内容- 经济业务活动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行政事业单位会计核算涵盖了单位日常经济业务活动，包括收入、支出、资产、负债等各方面的核算。- 预算执行情况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会计核算的原则- 真实性原则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会计核算必须真实反映单位的财务状况和经营成果，不得虚报、瞒报。- 完整性原则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会计核算的流程- 记账凭证编制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根据经济业务活动的原始凭证，编制记账凭证。- 账簿登记</a:t>
            </a:r>
          </a:p>
        </p:txBody>
      </p:sp>
      <p:sp>
        <p:nvSpPr>
          <p:cNvPr id="16" name="Freeform 16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行政事业单位会计核算的内容与原则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行政事业单位会计核算的方法与技巧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收付实现制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以实际收到或实际支出的款项为标准进行确认，对本期已实现的收入或已发生的费用进行确认。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复式记账法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通过两个或两个以上的账户来记录经济业务，确保每笔交易都被完整记录。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权责发生制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以权利或责任是否发生的时间为标准进行确认，对属于本期已实现的收入或已发生的费用进行确认。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会计核算的技巧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合理设置和使用会计科目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根据单位经济业务的特点和管理的需要，合理设置和使用会计科目，以便准确、清晰地反映经济业务。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规范会计核算流程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建立规范的会计核算流程，确保各项经济业务得到及时、准确的记录和反映。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加强内部控制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建立健全内部控制制度，确保会计核算的准确性和可靠性。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https://d.book118.com/298107012075006042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2024-09-21T19:07:11.276</cp:lastPrinted>
  <dcterms:created xsi:type="dcterms:W3CDTF">2024-09-21T11:07:11Z</dcterms:created>
  <dcterms:modified xsi:type="dcterms:W3CDTF">2024-09-21T11:07:13Z</dcterms:modified>
</cp:coreProperties>
</file>