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1E242F-BA3E-4C90-8BE0-0C6C79A5F8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53858-4A41-428D-91DA-4AE41381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774B6-BC4C-412C-B1D8-90C693F4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3F329-C411-4BBF-914E-BAA7C96D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9E644-C5E6-4501-BA1A-259A5C09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CF67C-48AE-4CE5-B586-10628CF92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9C59C-9AE2-4724-87E3-CDC0ACDC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84883-A68D-42FF-9275-09BCDA0B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2647-BC37-4267-B583-9F4565A95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09AF4-46F1-44E5-AC4C-E04EE4D4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2E5F9-6D93-4395-AE6D-4E745D22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5C2EB-8335-44A5-922C-62FBB11D4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134015-2EDB-467E-8571-B550C600CB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873505-D200-4278-8965-0DE92B0C4C4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00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如何运用学生提示技巧来提升教学质量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反馈式提示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提问式提示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示范式提示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学生提示技巧介绍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本章将讨论如何运用学生提示技巧来提升教学质量。学生提示技巧是指老师通过引导学生思考和互动，激发学生学习的积极性和主动性，从而提高教学效果。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学生提示技巧可以帮助学生更深入地理解知识，提高记忆和理解能力。通过学生提示技巧，可以激发学生的学习兴趣，提高学习动力。运用学生提示技巧可以促进学生之间的合作和互动，培养学生的团队精神。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9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学生提示技巧的分类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即时反馈学生的回答，鼓励学生继续思考并指导正确方向。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反馈式提示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通过提出问题，引导学生主动思考，激发学生的学习兴趣。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提问式提示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通过示范解答，帮助学生理解和掌握知识点。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示范式提示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如何运用学生提示技巧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设计有针对性的问题，引导学生思考和探索。提供及时的反馈，帮助学生纠正错误和加深理解。创造良好的学习氛围，鼓励学生互相讨论和分享经验。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提升教学质量的关键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激发学生的学习兴趣和主动性。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帮助学生纠正错误，加深理解。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培养学生团队合作精神和沟通能力。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提高学生的学习动力和积极性。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4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4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4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5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5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5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5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6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6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6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6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7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7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7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79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学生作业回顾，老师进行反馈和指导，帮助学生改进。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学生通过作业反思，加深对知识点的理解和掌握。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老师展示示范解答，引导学生学习方法和技巧。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学生通过模仿和练习，提高解答效率和准确度。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学生小组合作完成项目，共同解决难题和挑战。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学生通过合作探讨，提高团队协作和沟通能力。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学生提示技巧案例分析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老师提出问题，引导学生分组讨论并展示结果。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学生互相交流，共同探讨，并分享解决方案。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2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93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94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95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96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7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98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99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00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1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02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03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04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05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06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07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08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09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0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1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2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13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4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5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16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17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8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19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20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1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2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反馈式提示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什么是反馈式提示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反馈式提示是指根据学生的回答，及时给予反馈和指导，帮助学生纠正错误和加深理解。这种提示方式能够有效提高学习效果，促进学生的思考和理解能力的提升。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2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反馈式提示的优点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避免错误的延误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及时纠正错误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4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4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4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5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5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5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6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6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如何运用反馈式提示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及时给予学生反馈，鼓励学生继续思考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课堂讨论中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指出学生的错误，并提出改进意见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作业批改中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引导学生相互交流反馈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小组讨论和互动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8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8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8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8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8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9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9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9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9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9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9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0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0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0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0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0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0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1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1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反馈式提示的实例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通过反馈式提示帮助学生理解代数方程式的解法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数学课堂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26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8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反馈式提示是一种重要的教学技巧，能够帮助学生纠正错误、加深理解，并促进学习效果的提高。教师在教学过程中要善于运用反馈式提示，引导学生更好地理解知识，提升教学质量。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29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提问式提示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什么是提问式提示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提问式提示是指通过提出有针对性的问题，引导学生思考和探索，激发学生的学习兴趣。这种教学方法可以帮助学生更深入地理解知识，培养批判性思维和创造力。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3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提问式提示的优点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促进学生独立思考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激发学生主动学习意识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引导学生创造性思维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培养解决问题能力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5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5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5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5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5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5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5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5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6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6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6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6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6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6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6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6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7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7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7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7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7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7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7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如何运用提问式提示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引导学生思考和讨论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设计开放性问题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激发学生学习热情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利用课堂互动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帮助学生通过提问解决问题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9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9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9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9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9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9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0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0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0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0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0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0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1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1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1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1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提问式提示的实例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激发学生理解和创作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语文课堂古诗词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33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https://d.book118.com/298110037010006050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如何运用学生提示技巧来提升教学质量</vt:lpstr>
      <vt:lpstr>目录</vt:lpstr>
      <vt:lpstr>第1章 简介</vt:lpstr>
      <vt:lpstr>学生提示技巧介绍</vt:lpstr>
      <vt:lpstr>学生提示技巧的重要性</vt:lpstr>
      <vt:lpstr>学生提示技巧的分类</vt:lpstr>
      <vt:lpstr> </vt:lpstr>
      <vt:lpstr>提升教学质量的关键</vt:lpstr>
      <vt:lpstr>学生提示技巧案例分析</vt:lpstr>
      <vt:lpstr>第2章 反馈式提示</vt:lpstr>
      <vt:lpstr> </vt:lpstr>
      <vt:lpstr>反馈式提示的优点</vt:lpstr>
      <vt:lpstr>如何运用反馈式提示</vt:lpstr>
      <vt:lpstr>反馈式提示的实例</vt:lpstr>
      <vt:lpstr>总结</vt:lpstr>
      <vt:lpstr>第3章 提问式提示</vt:lpstr>
      <vt:lpstr> </vt:lpstr>
      <vt:lpstr>提问式提示的优点</vt:lpstr>
      <vt:lpstr>如何运用提问式提示</vt:lpstr>
      <vt:lpstr>提问式提示的实例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2024-09-29T14:26:19.488</cp:lastPrinted>
  <dcterms:created xsi:type="dcterms:W3CDTF">2024-09-29T06:26:19Z</dcterms:created>
  <dcterms:modified xsi:type="dcterms:W3CDTF">2024-09-29T06:26:22Z</dcterms:modified>
</cp:coreProperties>
</file>