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82543-20ED-4C6D-B847-EFF49855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D25A0-8AF9-43B5-9BBE-13F65C016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77432-452B-4964-A05C-5E1357B5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ECE12-41D1-4DC1-8862-5789F565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A9D4A-756D-428B-8F68-125B1EECE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704AD-7DD1-4D10-814C-60E773FBC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9423A-41B4-4A3F-BB1E-FB70D9646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E662F-E4C3-4C7A-89D2-69A9BDF22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086F2-C32B-4AF6-B52C-5C45E2ECE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E4D3D-BF07-4F9F-BC3D-5DEF32A5E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48CAF-9FB2-49D2-BCA1-72B7E127B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31" Type="http://schemas.openxmlformats.org/officeDocument/2006/relationships/tags" Target="../tags/tag201.xml" /><Relationship Id="rId32" Type="http://schemas.openxmlformats.org/officeDocument/2006/relationships/tags" Target="../tags/tag202.xml" /><Relationship Id="rId33" Type="http://schemas.openxmlformats.org/officeDocument/2006/relationships/tags" Target="../tags/tag20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30" Type="http://schemas.openxmlformats.org/officeDocument/2006/relationships/tags" Target="../tags/tag250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22" Type="http://schemas.openxmlformats.org/officeDocument/2006/relationships/tags" Target="../tags/tag271.xml" /><Relationship Id="rId23" Type="http://schemas.openxmlformats.org/officeDocument/2006/relationships/tags" Target="../tags/tag272.xml" /><Relationship Id="rId24" Type="http://schemas.openxmlformats.org/officeDocument/2006/relationships/tags" Target="../tags/tag273.xml" /><Relationship Id="rId25" Type="http://schemas.openxmlformats.org/officeDocument/2006/relationships/tags" Target="../tags/tag274.xml" /><Relationship Id="rId26" Type="http://schemas.openxmlformats.org/officeDocument/2006/relationships/tags" Target="../tags/tag275.xml" /><Relationship Id="rId27" Type="http://schemas.openxmlformats.org/officeDocument/2006/relationships/tags" Target="../tags/tag276.xml" /><Relationship Id="rId28" Type="http://schemas.openxmlformats.org/officeDocument/2006/relationships/tags" Target="../tags/tag277.xml" /><Relationship Id="rId29" Type="http://schemas.openxmlformats.org/officeDocument/2006/relationships/tags" Target="../tags/tag278.xml" /><Relationship Id="rId3" Type="http://schemas.openxmlformats.org/officeDocument/2006/relationships/tags" Target="../tags/tag252.xml" /><Relationship Id="rId30" Type="http://schemas.openxmlformats.org/officeDocument/2006/relationships/tags" Target="../tags/tag279.xml" /><Relationship Id="rId31" Type="http://schemas.openxmlformats.org/officeDocument/2006/relationships/tags" Target="../tags/tag280.xml" /><Relationship Id="rId32" Type="http://schemas.openxmlformats.org/officeDocument/2006/relationships/tags" Target="../tags/tag281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0054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肩蜂窝织炎的护理查房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肩蜂窝织炎的疾病相关知识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病例汇报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健康宣教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护理诊断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肩蜂窝织炎的疾病相关知识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肩蜂窝织炎的定义和病因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定义：肩蜂窝织炎是一种发生在肩部皮下组织的急性化脓性感染，通常由细菌感染引起。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病因：肩蜂窝织炎的病因主要包括皮肤损伤、皮肤屏障功能受损、细菌感染等。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症状：肩蜂窝织炎的症状包括肩部疼痛、肿胀、发热、皮肤发红等。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治疗：肩蜂窝织炎的治疗主要包括抗生素治疗、局部引流、伤口护理等。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肩蜂窝织炎的症状和诊断标准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鉴别诊断：与其他肩部疾病如肩周炎、肩袖损伤等相鉴别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症状：肩部疼痛、肿胀、发热、皮肤发红、压痛等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诊断标准：病史、体格检查、实验室检查、影像学检查等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治疗原则：抗感染、止痛、消肿、改善关节功能等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肩蜂窝织炎的并发症及预防措施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早期发现：及时发现并治疗，避免病情恶化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并发症：关节僵硬、肌肉萎缩、神经损伤等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预防措施：保持良好的生活习惯，避免过度劳累，加强锻炼，提高免疫力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治疗方法：药物治疗、物理治疗、手术治疗等，根据病情选择合适的治疗方法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职业：程序员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症状：肩部疼痛、肿胀、活动受限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治疗方案：抗生素治疗、物理治疗、康复锻炼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预后：预计恢复良好，无后遗症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发病时间：2022年10月10日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诊断：肩蜂窝织炎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护理措施：保持肩部清洁、避免过度活动、定期复查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病例症状及体征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肩部疼痛：持续性、渐进性加重，夜间加重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肩关节活动受限：主动和被动活动受限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肩部肿胀：局部肿胀、发热、压痛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关节积液：关节腔内积液，可有波动感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肌肉萎缩：三角肌、冈上肌等肌肉萎缩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神经损伤：臂丛神经损伤，可出现感觉异常、肌力下降等表现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病例辅助检查及诊断结果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实验室检查：血常规、C反应蛋白、血沉等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诊断结果：肩蜂窝织炎，可能伴有关节积液、肌腱炎等并发症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病理学检查：组织活检、细胞学检查等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影像学检查：X线、CT、MRI等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病例治疗及护理经过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护理经验总结：注意事项、预防措施等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治疗效果：症状缓解、伤口愈合等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发病原因：外伤、感染等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护理措施：伤口护理、疼痛管理、康复锻炼等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诊断及治疗方案：药物治疗、手术治疗等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原因：肩蜂窝织炎引起的炎症反应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症状：疼痛、肿胀、发热、关节活动受限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护理措施：止痛、消肿、抗感染、关节功能锻炼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预防：避免过度劳累、保持良好的生活习惯、加强锻炼提高免疫力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https://d.book118.com/298110054131006033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8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7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肩蜂窝织炎的护理查房</vt:lpstr>
      <vt:lpstr>目录</vt:lpstr>
      <vt:lpstr>肩蜂窝织炎的疾病相关知识</vt:lpstr>
      <vt:lpstr>肩蜂窝织炎的定义和病因</vt:lpstr>
      <vt:lpstr>肩蜂窝织炎的症状和诊断标准</vt:lpstr>
      <vt:lpstr>肩蜂窝织炎的并发症及预防措施</vt:lpstr>
      <vt:lpstr>病例汇报</vt:lpstr>
      <vt:lpstr>病例基本信息</vt:lpstr>
      <vt:lpstr>病例症状及体征</vt:lpstr>
      <vt:lpstr>病例辅助检查及诊断结果</vt:lpstr>
      <vt:lpstr>病例治疗及护理经过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2024-09-11T23:22:03.882</cp:lastPrinted>
  <dcterms:created xsi:type="dcterms:W3CDTF">2024-09-11T15:22:03Z</dcterms:created>
  <dcterms:modified xsi:type="dcterms:W3CDTF">2024-09-11T15:22:06Z</dcterms:modified>
</cp:coreProperties>
</file>