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35FBB-2EF4-460A-8740-ED754F8F2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5F7FB-1275-4207-A2F0-9590FB7C9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79345-C2B6-42C0-9FFA-F3373013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A05F2-2EBC-4D9E-A76A-E68661428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4D2C8-AC8D-480B-A45B-BB93ADD0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0937D-70C9-4549-8A01-B62F829A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0F3E1-5999-4138-94AE-2767EC6D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A7D8B-7D20-4A55-A4A6-7622837A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57EF6-D3EC-456F-AA15-510BD148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535A2-FE44-453A-99E1-C1EE5A8F9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4ECAE-246A-4A90-B57A-C6164282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0057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厨房食品安全知识培训\n## 1.厨房食品安全的重要性及影响因素\n### 1.1厨房食品安全对健康的影响\n### 1.2厨房食品安全对企业的影响\n### 1.3影响厨房食品安全的主要因素\n## 2.食品原料采购与储存的安全管理\n### 2.1食品原料采购的安全要求\n### 2.2食品原料储存的安全方法\n### 2.3食品原料储存的注意事项\n## 3.食品加工与烹饪过程中的安全控制\n### 3.1食品加工过程中的安全要求\n### 3.2烹饪过程中的安全操作\n### 3.3避免食物交叉污染的方法\n## 4.厨房卫生与清洁管理\n### 4.1厨房卫生的重要性\n### 4.2厨房清洁的基本要求\n### 4.3厨房清洁的注意事项\n## 5.厨房食品安全法律法规与标准\n### 5.1国家食品安全法律法规简介\n### 5.2地方食品安全法律法规\n### 5.3食品安全国家标准\n## 6.厨房食品安全培训与考核\n### 6.1厨房食品安全培训的重要性\n### 6.2厨房食品安全培训的内容与方法\n### 6.3厨房食品安全考核的实施与意义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厨房食品安全知识培训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厨房食品安全的重要性及影响因素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食物中毒和食源性疾病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厨房食品安全问题可能导致食物中毒和食源性疾病的发生，对人体健康造成严重危害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食源性疾病是指通过食物传播的一类疾病，包括细菌性、病毒性和寄生虫性疾病等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慢性疾病风险增加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不安全的食品可能导致慢性疾病的发生，如高血压、糖尿病、肥胖等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长期摄入不安全的食品，可能加重人体器官的负担，导致器官功能衰竭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厨房食品安全问题可能导致消费者产生心理压力，影响心理健康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不安全的食品可能导致消费者对食品安全产生恐慌，影响生活质量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厨房食品安全对健康的影响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品牌形象受损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厨房食品安全问题可能导致企业品牌形象受损，影响消费者信任度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企业需要投入大量资源进行品牌修复，以挽回消费者信心</a:t>
                </a:r>
                <a:endParaRPr/>
              </a:p>
            </p:txBody>
          </p:sp>
          <p:sp>
            <p:nvSpPr>
              <p:cNvPr id="24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经济损失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厨房食品安全问题可能导致企业面临法律诉讼，造成经济损失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企业可能需要承担医疗费用、赔偿费用等，对企业经济效益产生负面影响</a:t>
                </a:r>
                <a:endParaRPr/>
              </a:p>
            </p:txBody>
          </p:sp>
          <p:sp>
            <p:nvSpPr>
              <p:cNvPr id="24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市场份额流失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厨房食品安全问题可能导致消费者选择其他竞争对手的产品，导致市场份额流失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企业需要加强食品安全管理，提高产品质量，以夺回市场份额</a:t>
                </a:r>
                <a:endParaRPr/>
              </a:p>
            </p:txBody>
          </p:sp>
          <p:sp>
            <p:nvSpPr>
              <p:cNvPr id="25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厨房食品安全对企业的影响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原料质量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食品原料的质量直接影响到最终产品的安全性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原料可能存在农药残留、兽药残留、重金属污染等问题，影响食品安全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加工过程   -食品加工过程中的卫生条件、设备设施、操作规范等因素影响食品安全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不规范的加工过程可能导致食品污染，增加食品安全风险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储存与运输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食品储存和运输过程中的温度、湿度、卫生条件等因素影响食品安全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不规范的储存和运输可能导致食品变质、污染，增加食品安全风险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影响厨房食品安全的主要因素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食品原料采购与储存的安全管理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供应商选择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选择具有良好信誉和资质的供应商，确保食品原料的来源可靠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对供应商进行定期评估，确保其持续符合食品安全要求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原料质量要求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对食品原料的质量要求进行全面了解和掌握，包括外观、感官、理化指标等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要求供应商提供完整的原料质量证明，确保原料质量符合标准</a:t>
                </a:r>
                <a:endParaRPr/>
              </a:p>
            </p:txBody>
          </p:sp>
          <p:pic>
            <p:nvPicPr>
              <p:cNvPr id="2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采购记录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建立食品原料采购记录制度，记录原料的名称、规格、数量、来源等信息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采购记录应保存完整，以备食品安全监管部门检查</a:t>
                </a:r>
                <a:endParaRPr/>
              </a:p>
            </p:txBody>
          </p:sp>
          <p:pic>
            <p:nvPicPr>
              <p:cNvPr id="2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食品原料采购的安全要求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温度控制</a:t>
                </a:r>
                <a:endParaRPr/>
              </a:p>
            </p:txBody>
          </p:sp>
          <p:sp>
            <p:nvSpPr>
              <p:cNvPr id="2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根据食品原料的特性，选择合适的储存温度，避免食品变质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定期检查温度记录，确保储存条件符合要求</a:t>
                </a:r>
                <a:endParaRPr/>
              </a:p>
            </p:txBody>
          </p:sp>
        </p:grpSp>
        <p:grpSp>
          <p:nvGrpSpPr>
            <p:cNvPr id="29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湿度控制</a:t>
                </a:r>
                <a:endParaRPr/>
              </a:p>
            </p:txBody>
          </p:sp>
          <p:sp>
            <p:nvSpPr>
              <p:cNvPr id="2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根据食品原料的特性，选择合适的储存湿度，避免食品受潮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定期检查湿度记录，确保储存条件符合要求</a:t>
                </a:r>
                <a:endParaRPr/>
              </a:p>
            </p:txBody>
          </p:sp>
        </p:grpSp>
        <p:grpSp>
          <p:nvGrpSpPr>
            <p:cNvPr id="29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遮光防尘</a:t>
                </a:r>
                <a:endParaRPr/>
              </a:p>
            </p:txBody>
          </p:sp>
          <p:sp>
            <p:nvSpPr>
              <p:cNvPr id="3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采用遮光、防尘措施，避免食品原料暴露在阳光下，防止污染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定期清洁储存环境，保持环境整洁</a:t>
                </a:r>
                <a:endParaRPr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食品原料储存的安全方法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食品原料储存的注意事项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分类存放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根据食品原料的特性，进行分类存放，避免相互串味和交叉污染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遵循先进先出的原则，确保食品原料的新鲜度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标识清晰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对食品原料进行标识，标明原料的名称、规格、生产日期等信息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标识应清晰、易懂，便于管理人员和操作人员识别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定期对食品原料进行检查，确保原料质量符合要求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发现问题及时进行处理，防止食品安全风险扩大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食品加工与烹饪过程中的安全控制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提供符合食品安全标准的设施设备，确保食品加工过程的顺利进行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定期对设施设备进行清洁和维护，确保设备运行正常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设施设备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对食品加工人员进行食品安全培训，提高员工的食品安全意识和操作技能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定期对员工进行考核，确保员工具备合格的食品安全操作能力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人员培训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制定详细的食品加工操作规程，规范员工的操作行为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加强对操作规程的监督和执行，确保食品加工过程的安全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食品加工过程中的安全要求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烹饪温度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根据食品的特性，选择合适的烹饪温度，确保食品熟透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避免使用未经批准的添加剂，保证食品的原汁原味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烹饪时间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根据食品的特性，选择合适的烹饪时间，避免食品过度烹饪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遵循烹饪操作规程，确保烹饪过程的顺利进行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餐具清洁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使用清洁的餐具和厨具，避免食品受到污染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餐具和厨具应定期消毒，保持卫生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烹饪过程中的安全操作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分工明确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合理安排食品加工和烹饪人员的工作，避免交叉污染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对人员进行培训，明确各自的职责和工作范围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消毒隔离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对食品加工和烹饪区域进行定期消毒，保持卫生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使用隔离设施，防止交叉污染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食品容器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使用专用的食品容器，避免食品相互串味和交叉污染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容器应清洁消毒，保持卫生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避免食物交叉污染的方法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https://d.book118.com/298110057053006040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厨房食品安全知识培训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2024-09-18T20:01:40.948</cp:lastPrinted>
  <dcterms:created xsi:type="dcterms:W3CDTF">2024-09-18T12:01:40Z</dcterms:created>
  <dcterms:modified xsi:type="dcterms:W3CDTF">2024-09-18T12:01:42Z</dcterms:modified>
</cp:coreProperties>
</file>