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24264-86F4-4F3E-B33D-F4C98567D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00407-89CE-4282-BEAA-6715E1ACB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1DBD7-2C01-40B3-AD5F-AB214AAD0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773C9-5B7E-4851-AED8-ACD36B305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CEAC8A-2D29-4911-9847-1A0B0D17B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1CAE79-4E08-4E60-9394-8895870D7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2BE781-DC2A-41BA-916D-53448D009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81651-2580-422E-9D7E-11236AA0D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1F9BC-2A20-4918-8413-DB03A6EF6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F3417-52E3-4CB9-8752-C25943879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90C4D-93FB-4CD1-AFC7-C5BE90A91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010707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2024年大学部门学期计划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部门目标与愿景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课程规划与实施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学生支持服务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教师发展与培训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资源管理与利用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部门目标与愿景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通过改进教学方法和课程设计，提高学生的学习效果和满意度。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提高教学质量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加强科研团队建设，提高科研成果的质量和影响力。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加强科研能力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加强与社会的合作，提高服务社会的质量和效益。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提升社会服务水平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提高管理效率，为师生提供更好的服务。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优化管理流程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通过不断努力，争取在国内大学部门中名列前茅。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成为国内一流的大学部门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成为学术研究的重要基地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成为社会服务的典范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为学生提供优质的教育和培训，培养出具有创新精神和实践能力的优秀人才。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成为国内外学术界的重要研究和交流平台。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为社会提供高质量的服务，成为社会认可和赞誉的典范。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愿景描述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93" r="180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通过改进教学质量和课程设计，学生满意度提高到90%以上。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学生满意度提高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争取获得国家级和省部级科研成果奖项。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科研成果获奖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与社会合作项目数量增加，服务效益明显提升。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社会服务效益提升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优化管理流程，提高管理效率，减少师生办事的时间和精力成本。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管理效率提高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课程规划与实施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明确课程目标，确保课程内容和教学计划符合学生需求和学校教育目标。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根据学科特点和学生需求，制定合理的课程内容，注重知识体系的完整性和连贯性。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优化课程结构，合理安排理论教学和实践教学的比例，注重培养学生的实际操作能力和创新能力。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采用多种教学方法，如案例分析、小组讨论、角色扮演等，以提高学生的学习兴趣和参与度。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83" r="2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利用多媒体和网络资源，丰富教学手段，提高教学效果和学生的学习效率。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关注学生个体差异，实施个性化教学，满足不同学生的学习需求和发展潜力。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采用多种评估方式，如考试、作业、课堂表现等，全面了解学生的学习情况和效果。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建立有效的反馈机制，及时向学生和教师提供教学反馈，促进教学改进和提高教学质量。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根据评估和反馈结果，持续改进课程设计和教学方法，提高教学效果和满足学生需求。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学生支持服务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提供专业学科的学术咨询，帮助学生解决学习中的疑难问题。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学术咨询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学习策略指导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引导学生掌握高效的学习方法和策略，提高学习效果。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帮助学生了解职业发展路径，制定个人职业规划。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学业指导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定期对学生进行心理健康评估，发现潜在的心理问题。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提供个性化的心理咨询，帮助学生解决心理困扰。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开展心理疏导活动，帮助学生缓解学习压力和情绪波动。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心理咨询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https://d.book118.com/298110107076006022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2024-08-28T18:49:36.574</cp:lastPrinted>
  <dcterms:created xsi:type="dcterms:W3CDTF">2024-08-28T10:49:36Z</dcterms:created>
  <dcterms:modified xsi:type="dcterms:W3CDTF">2024-08-28T10:49:38Z</dcterms:modified>
</cp:coreProperties>
</file>