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101B50-010D-452C-8A12-7B2DEF34D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C0448-DA72-4CA1-8E06-66D0EEC17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727E21-8A7F-461D-8421-A58D176B3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C0A937-0604-4842-BD54-E291CAEBA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2F6B1B-51BE-4F89-A39C-741A3BE7C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C64BF7-4142-4E77-AB81-2C08F712A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4FAB9C-32F9-4509-8211-E24934113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47E6B8-BF95-43E3-A2C0-D3A251338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04AE40-9E76-494C-BD6D-1ECF76186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F139A8-F91F-47CB-9B45-D2636C870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8645A8-AB98-407F-ADF0-EEF3F6359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72968"/>
            <a:ext cx="4344009" cy="296811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72968"/>
            <a:ext cx="4376553" cy="296811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11043062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智能检测与质量控制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智能检测技术概述
 质量控制的重要性
 人工智能在质量检测中的应用
 数据收集与预处理
 机器学习算法在质量检测中的实现
 深度学习在质量检测中的应用
 智能检测技术的优势与挑战
 未来趋势与发展方向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智能检测技术概述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智能检测与质量控制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智能检测技术概述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智能检测技术的定义与发展历程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检测技术是指通过人工智能、大数据、云计算等技术手段，对生产过程、产品质量等进行实时监测和分析的技术。2.从传统的自动化检测技术到现代的智能化检测技术，经历了多次技术革新和产业升级。3.随着科技的不断进步，智能检测技术正逐步渗透到各个行业领域，提高生产效率和产品质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智能检测技术的分类与应用场景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检测技术主要分为基于图像识别的检测、基于数据分析的检测、基于传感器技术的检测和基于机器人技术的检测等四类。2.在工业生产领域，智能检测技术可以应用于生产线上的产品缺陷检测、质量评估、设备故障预测等方面。3.在农业领域，智能检测技术可以用于病虫害识别、农产品质量评估、农田环境监测等方面。4.在医疗领域，智能检测技术可以用于疾病诊断、病理切片分析、药物研发等方面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智能检测技术概述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检测技术具有高效、准确、低成本等优势，可以提高生产效率，降低生产成本，减少人工操作错误。2.智能检测技术面临的挑战主要包括技术成熟度、数据安全与隐私保护、法律法规制约等问题。3.为应对这些挑战，需要加强技术研发，完善相关法律法规，提高数据安全保护水平，培养专业人才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智能检测技术与传统检测技术的融合与创新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检测技术与传统检测技术并非替代关系，而是互补和融合的关系。2.通过引入智能检测技术，可以实现传统检测技术的升级和创新，提高检测效率和准确性。3.在实际应用中，可以根据具体需求和场景，灵活选择和使用智能检测技术或传统检测技术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智能检测技术的优势与挑战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智能检测技术概述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智能检测技术的发展趋势与前景展望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人工智能、大数据、云计算等技术的不断发展，智能检测技术将在更多领域得到广泛应用。2.未来智能检测技术将更加注重个性化、定制化，以满足不同行业和场景的需求。3.智能检测技术的发展将对传统产业产生深刻影响，推动产业升级和转型，为经济社会发展带来新的动力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质量控制的重要性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智能检测与质量控制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质量控制的重要性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质量控制的定义与重要性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1.质量控制是确保产品或服务质量达到预定标准的过程，对于企业来说，良好的质量控制能够提高客户满意度，降低售后成本，提升品牌形象。</a:t>
            </a:r>
          </a:p>
          <a:p>
            <a:r>
              <a:t>2.质量控制是企业生产过程中的重要环节，通过有效的质量控制可以及时发现并解决生产过程中存在的问题，避免不良品流入市场。</a:t>
            </a:r>
          </a:p>
          <a:p>
            <a:r>
              <a:t>3.随着市场竞争加剧，产品质量已经成为消费者选择产品的重要因素，因此，企业必须重视质量控制，以提供优质的产品和服务。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质量控制的实施方法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1.制定严格的质量控制标准和流程，明确各个岗位的责任和义务，确保质量控制工作得到有效执行。</a:t>
            </a:r>
          </a:p>
          <a:p>
            <a:r>
              <a:t>2.采用先进的检测设备和技术手段，提高质量控制的准确性和效率，减少人为因素对质量控制的影响。</a:t>
            </a:r>
          </a:p>
          <a:p>
            <a:r>
              <a:t>3.建立完善的质量管理体系，定期对质量控制工作进行评估和改进，持续提升企业的质量控制水平。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质量控制的重要性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人工智能在质量控制中的应用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1.人工智能技术可以帮助企业实现自动化、智能化的高质量控制，提高生产效率和产品质量。</a:t>
            </a:r>
          </a:p>
          <a:p>
            <a:r>
              <a:t>2.通过对大量数据的分析和挖掘，人工智能可以发现潜在的质量问题，为企业提供有针对性的改进建议。</a:t>
            </a:r>
          </a:p>
          <a:p>
            <a:r>
              <a:t>3.人工智能可以提高质量控制的精确性和实时性，帮助企业更好地应对市场变化和消费者需求。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质量控制的挑战与机遇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1.随着科技的发展和市场环境的变化，企业面临的质量控制挑战日益严峻，如产品多样化、个性化需求的满足等。</a:t>
            </a:r>
          </a:p>
          <a:p>
            <a:r>
              <a:t>2.面对这些挑战，企业需要不断创新和完善质量控制方法，提高质量控制的适应性和有效性。</a:t>
            </a:r>
          </a:p>
          <a:p>
            <a:r>
              <a:t>3.同时，新技术如人工智能、大数据等为质量控制带来了新的机遇，企业应充分利用这些机遇，提升质量控制水平。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质量控制的重要性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质量控制的可持续发展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1.企业在追求经济效益的同时，也应关注质量控制的社会和环境效益，实现可持续发展。</a:t>
            </a:r>
          </a:p>
          <a:p>
            <a:r>
              <a:t>2.通过绿色生产、环保材料等方式，企业可以降低质量控制对环境的负面影响，提高企业的社会责任感。</a:t>
            </a:r>
          </a:p>
          <a:p>
            <a:r>
              <a:t>3.在质量控制过程中，企业应注重人才培养和技术创新，为企业的长远发展奠定坚实基础。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人工智能在质量检测中的应用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智能检测与质量控制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人工智能在质量检测中的应用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人工智能在质量检测中的背景与应用领域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科技的发展，人工智能技术逐渐被应用到各个行业，其中质量检测领域的应用尤为突出；2.人工智能可以提高质量检测的效率和准确性，降低人力成本；3.人工智能在质量检测的应用包括图像识别、数据分析、预测模型等方面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深度学习在图像识别中的应用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1.深度学习是一种基于神经网络的机器学习方法，可以处理大量的图像数据；2.在质量检测中，深度学习可以用于识别产品的缺陷、瑕疵等问题；3.通过训练大量样本，深度学习模型可以不断提高识别准确率。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人工智能在质量检测中的应用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自然语言处理（NLP）是人工智能的一个重要分支，可以理解和生成人类语言；2.在质量检测中，NLP可以用于分析用户反馈、评价等信息，帮助企业了解产品质量状况；3.NLP还可以用于自动生成检测报告，提高报告生成的效率和质量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质量检测中的预测模型构建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预测模型是基于历史数据和特征，对未来事件进行预测的一种方法；2.在质量检测中，可以通过收集产品参数、生产过程信息等数据，构建预测模型；3.预测模型可以帮助企业提前发现潜在问题，降低产品质量风险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自然语言处理在质量检测中的运用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人工智能在质量检测中的应用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1.大数据技术可以处理和分析海量的数据，为质量检测提供支持；2.在质量检测中，可以通过大数据分析挖掘潜在的质量问题和改进方向；3.大数据技术还可以帮助企业实现实时监控，提高质量检测的时效性。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人工智能在质量检测中的未来发展趋势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1.随着人工智能技术的不断发展，其在质量检测领域的应用将更加广泛；2.未来的质量检测将更加注重智能化、自动化和个性化；3.企业需要不断学习和掌握新技术，以适应质量检测领域的发展需求。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大数据技术在质量检测中的应用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数据收集与预处理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智能检测与质量控制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数据收集与预处理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1.采用多种数据来源，如传感器、网络爬虫、人工录入等，以获取全面的数据信息。</a:t>
            </a:r>
          </a:p>
          <a:p>
            <a:r>
              <a:t>2.确保数据的准确性和完整性，避免偏差和不一致性的影响。</a:t>
            </a:r>
          </a:p>
          <a:p>
            <a:r>
              <a:t>3.遵循相关法律法规，尊重用户隐私和数据安全。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数据预处理的策略与方法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1.对原始数据进行清洗、转换、整合等操作，消除噪声和异常值。</a:t>
            </a:r>
          </a:p>
          <a:p>
            <a:r>
              <a:t>2.使用统计分析、聚类分析等方法对数据进行探索性分析，发现潜在规律和问题。</a:t>
            </a:r>
          </a:p>
          <a:p>
            <a:r>
              <a:t>3.根据数据分析结果，调整数据预处理方法，以提高数据质量。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数据收集的方法与技术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数据收集与预处理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数据标准化与归一化的方法与应用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1.通过数据标准化或归一化，消除数据量纲和数值范围的影响。</a:t>
            </a:r>
          </a:p>
          <a:p>
            <a:r>
              <a:t>2.选择合适的标准化或归一化方法，如最小最大法、Z分数法等，以满足不同应用场景的需求。</a:t>
            </a:r>
          </a:p>
          <a:p>
            <a:r>
              <a:t>3.在数据预处理过程中，注意保持数据的原始特征和信息。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数据质量评估与控制方法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1.建立数据质量评估指标体系，包括准确性、完整性、一致性等方面。</a:t>
            </a:r>
          </a:p>
          <a:p>
            <a:r>
              <a:t>2.运用统计分析、数据可视化等手段，对数据质量进行全面评估。</a:t>
            </a:r>
          </a:p>
          <a:p>
            <a:r>
              <a:t>3.根据评估结果，采取相应的数据质量控制措施，提高数据质量。</a:t>
            </a:r>
          </a:p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https://d.book118.com/298111043062006022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2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智能检测技术概述</vt:lpstr>
      <vt:lpstr> 智能检测技术概述</vt:lpstr>
      <vt:lpstr> 智能检测技术概述</vt:lpstr>
      <vt:lpstr> 智能检测技术概述</vt:lpstr>
      <vt:lpstr> 质量控制的重要性</vt:lpstr>
      <vt:lpstr> 质量控制的重要性</vt:lpstr>
      <vt:lpstr> 质量控制的重要性</vt:lpstr>
      <vt:lpstr> 质量控制的重要性</vt:lpstr>
      <vt:lpstr> 人工智能在质量检测中的应用</vt:lpstr>
      <vt:lpstr> 人工智能在质量检测中的应用</vt:lpstr>
      <vt:lpstr> 人工智能在质量检测中的应用</vt:lpstr>
      <vt:lpstr> 人工智能在质量检测中的应用</vt:lpstr>
      <vt:lpstr> 数据收集与预处理</vt:lpstr>
      <vt:lpstr> 数据收集与预处理</vt:lpstr>
      <vt:lpstr> 数据收集与预处理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2024-08-28T15:28:11.425</cp:lastPrinted>
  <dcterms:created xsi:type="dcterms:W3CDTF">2024-08-28T07:28:11Z</dcterms:created>
  <dcterms:modified xsi:type="dcterms:W3CDTF">2024-08-28T07:28:13Z</dcterms:modified>
</cp:coreProperties>
</file>