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C5418-8DC1-4CB1-AB88-FE841B8DF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E0060-DA2F-4551-ACAF-CF521986D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D76C9-E5BF-48C7-BAE0-0448033EF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904C7-2790-4A3D-831B-62DCD53A1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B9F82-B629-4158-9A7B-2943FD714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B1C37-1DEE-4EF0-888A-E605A2055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0B8F9-6CD0-48D1-90C3-0EB52F6D3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4A05D-7C7A-4260-AAF2-72E48C70F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AABBD-7243-4655-A555-7F7BEB6D1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360B2-8EA3-44DC-89DF-418ED00B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C6D22-4517-4FA5-82A3-4ED5995A4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104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智能垃圾分类系统的社会影响评估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社会影响评估指标体系构建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智能垃圾分类系统社会影响分析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智能化技术发展为垃圾分类提供新方向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随着人工智能、物联网等技术的不断发展，智能垃圾分类系统逐渐成为解决垃圾问题的重要途径。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随着全球城市化进程不断加速，城市垃圾产生量急剧增加，传统垃圾分类和处理方式已无法满足需求。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环境问题日益严重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不合理的垃圾处理方式导致资源浪费、环境污染和生态破坏等问题愈发严重。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通过对智能垃圾分类系统的社会影响进行评估，旨在全面了解该系统在实际应用中对社会、经济、环境等方面产生的影响，为政策制定和实践提供参考。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本次评估将涵盖智能垃圾分类系统的多个方面，包括其技术可行性、经济效益、环境效益、社会效益以及潜在风险和挑战等。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包括智能垃圾桶、传感器、摄像头等，用于收集垃圾并进行初步分类。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228" b="822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通过图像识别、深度学习等技术对垃圾进行精准分类，同时提供数据分析、远程监控等功能。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实现数据存储、处理和分析，提供实时的垃圾分类信息和优化建议。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用户可通过手机APP或其他方式获取垃圾分类结果和积分奖励等信息。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分类后的数据上传至云服务进行处理和分析，生成垃圾分类报告和优化建议。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软件系统对收集的数据进行分析，通过图像识别等技术将垃圾精准分类。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垃圾投放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用户将垃圾投放至智能垃圾桶。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传感器和摄像头收集垃圾的图像和重量等数据。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目前智能垃圾分类系统已在多个城市和地区得到应用和推广，但仍面临技术成熟度、用户接受度等方面的挑战。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为居民提供便捷的垃圾分类服务，促进垃圾减量化和资源化利用。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如学校、公园、商场等，提高垃圾分类效率和准确性，减轻人工分类负担。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实现企业内部的垃圾分类和资源回收，降低处理成本并提升企业形象。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居民小区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企业园区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社会影响评估指标体系构建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评估指标应基于科学理论，反映智能垃圾分类系统的本质特征和运行规律。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评估指标应具有可测量性和可获得性，便于进行数据收集和分析。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评估指标应涵盖智能垃圾分类系统的各个方面，形成一个完整的指标体系。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代表性原则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评估指标应能代表智能垃圾分类系统的主要特征和影响，反映其社会影响的关键方面。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评估指标选取原则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包括资源消耗、废弃物排放、能源消耗等方面的指标，用于评估智能垃圾分类系统对环境的影响。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包括投资规模、经济效益、就业机会等方面的指标，用于评估智能垃圾分类系统对经济的贡献。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经济影响指标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包括公众认知、社会参与、生活质量等方面的指标，用于评估智能垃圾分类系统对社会的影响。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社会影响指标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包括研发投入、技术成果、知识产权等方面的指标，用于评估智能垃圾分类系统的技术创新水平。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技术创新指标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指通过智能垃圾分类系统实现的资源回收比例，反映系统对资源回收利用的效率。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指智能垃圾分类系统的经济效益与投资成本的比值，反映系统的经济可行性和盈利能力。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指公众对智能垃圾分类系统的满意程度，反映系统在社会中的认可度和接受度。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废弃物减量率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指通过智能垃圾分类系统实现的废弃物减量比例，反映系统对废弃物减量的贡献。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关键指标详解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智能垃圾分类系统社会影响分析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https://d.book118.com/298111045015006032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2024-09-09T09:15:58.485</cp:lastPrinted>
  <dcterms:created xsi:type="dcterms:W3CDTF">2024-09-09T01:15:58Z</dcterms:created>
  <dcterms:modified xsi:type="dcterms:W3CDTF">2024-09-09T01:16:00Z</dcterms:modified>
</cp:coreProperties>
</file>