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81BF2-0D77-42B6-808E-41AC10E32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677F6-B77A-4BE0-846F-0084A11EC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930B5-D802-4937-840F-93D7A64F9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8E66F-8439-492F-86D3-AC1E8AB3F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3E7ED8-FA09-41E4-ABAA-D48D6DAF8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F93CE-1C29-4D13-BE17-A8DDF93DF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625E8-2273-4D88-A36F-592E65FF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2B0EC-4D04-49FE-B21C-41E036197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BCB9A-3C49-43D2-B962-E1CE27E8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88BB0-52C9-4E35-9325-70A3D1F5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A3ECB-28C0-4735-AD33-23308529B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2055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儿科护理培训：儿童维生素D缺乏护理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维生素D缺乏概述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儿童维生素D缺乏的危害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儿童维生素D缺乏的护理评估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儿童维生素D缺乏的护理措施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康复期管理与随访计划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维生素D缺乏概述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促进钙磷吸收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促进骨骼发育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维生素D的作用与重要性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维生素D有助于肠道对钙、磷的吸收，从而维持血钙和血磷的正常水平。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维生素D对骨骼的生长和发育至关重要，能够预防儿童佝偻病和成人软骨病。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维生素D还具有免疫调节作用，有助于维持免疫系统的正常功能。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维生素D缺乏是指体内维生素D水平不足，无法满足正常生理需求的状态。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主要包括日照不足、摄入不足、吸收障碍等。儿童由于生长发育迅速，对维生素D的需求量较大，因此更易出现维生素D缺乏。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维生素D缺乏的定义及原因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儿童维生素D缺乏的发病率因地区、季节、生活习惯等因素而异。一般来说，冬季和春季的发病率较高。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早产、低出生体重、母乳喂养但未及时补充维生素D、患有影响维生素D吸收的疾病等都是儿童维生素D缺乏的危险因素。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儿童维生素D缺乏的流行病学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维生素D缺乏的临床表现与诊断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主要依据临床表现、血生化检查和X线检查。血生化检查可测定血清25-（OH）D3水平，这是反映维生素D营养状况的最佳指标。X线检查有助于发现骨骼改变。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轻度维生素D缺乏可能无明显症状，严重时可出现骨骼改变（如颅骨软化、方颅、鸡胸等）、肌肉松弛、免疫力低下等表现。儿童还可能出现易激惹、睡眠不安等神经精神症状。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儿童维生素D缺乏的危害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骨软化症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佝偻病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对骨骼发育的影响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缺乏会导致肠道吸收钙、磷减少和低血钙症，以致甲状旁腺功能代偿性亢进，PTH（甲状旁腺激素）分泌增加，继发机体严重钙、磷代谢失调。破坏软骨细胞正常增殖、分化和凋亡过程，骨膜增厚，骨质疏松、皮质变薄，导致佝偻病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发生于成年人，以骨痛、肌无力和骨压痛为主要症状，可有步态不稳、弯腰驼背、脊柱变形等临床表现，严重者可出现病理性骨折。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儿童维生素D缺乏会导致生长发育迟缓，出现出牙晚、换牙慢、牙齿稀疏、颅骨软化、方颅、鸡胸、O型腿或X型腿等症状。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反复呼吸道感染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维生素D缺乏会影响免疫细胞的分化和增殖，导致机体免疫力下降，从而增加反复呼吸道感染的风险。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易患感染性疾病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维生素D缺乏会影响机体对病原体的抵抗能力，使儿童易患感染性疾病，如感冒、肺炎等。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1000" b="1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对免疫系统的影响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维生素D缺乏会导致血钙降低，从而增加神经肌肉的兴奋性，表现为易激惹、烦躁、多汗、枕秃等症状。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神经兴奋性增高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长期严重的维生素D缺乏会影响脑组织的正常发育，导致智力发育迟缓。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智力发育迟缓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对神经系统的影响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自身免疫性疾病风险增加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心血管疾病风险增加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其他相关健康问题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维生素D缺乏会影响肌肉的正常功能，导致肌肉无力、肌张力降低等症状。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维生素D缺乏与心血管疾病的发生有一定的关联，可能增加儿童未来患心血管疾病的风险。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维生素D缺乏可能影响免疫系统的正常功能，从而增加患自身免疫性疾病的风险，如1型糖尿病、风湿性关节炎等。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维生素D缺乏还可能与情绪问题相关，如焦虑、抑郁等。这可能是因为维生素D对神经递质的合成和释放有影响。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儿童维生素D缺乏的护理评估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包括患儿的喂养史、生长发育情况、日照时间、既往疾病史等。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观察患儿是否有维生素D缺乏的体征，如颅骨软化、方颅、鸡胸等。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骨密度检测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可了解患儿骨骼矿化情况，辅助判断维生素D缺乏程度。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血清25-(OH)D水平测定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是诊断维生素D缺乏的主要指标，正常参考值根据年龄和季节有所不同。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血钙、磷及碱性磷酸酶测定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维生素D缺乏可导致血钙降低，血磷升高，碱性磷酸酶正常或稍高。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实验室检查与评估指标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根据维生素D缺乏的程度和患儿的具体情况，进行风险评估和分级管理。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对于轻度缺乏的患儿，可通过增加日照时间、调整饮食等方式进行改善。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对于中重度缺乏的患儿，需在医生指导下使用维生素D制剂进行治疗。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治疗期间需定期监测血清25-(OH)D水平，以便及时调整治疗方案。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风险评估与分级管理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https://d.book118.com/298112055005006035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2024-09-13T16:45:30.943</cp:lastPrinted>
  <dcterms:created xsi:type="dcterms:W3CDTF">2024-09-13T08:45:30Z</dcterms:created>
  <dcterms:modified xsi:type="dcterms:W3CDTF">2024-09-13T08:45:32Z</dcterms:modified>
</cp:coreProperties>
</file>