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83A4D-64C6-4502-9AE2-15FBE9017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03E79-4352-4E7B-88A5-870755D1D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E58FF-1DCB-49C3-9715-16F03A300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AFCB36-11B9-4D4C-88DB-8D4F1F6E9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9402D8-AF69-4290-A6FC-5D18A1C1F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E282C4-2AEF-4C98-BE50-CA3A12AC1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04260E-ACCD-42B3-9763-E1FEABD74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F5DFA2-9836-4966-9C33-43F017482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92516-351E-4DC1-9A9C-15F79E0D7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269EB-4F30-4226-94BD-077202B52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BEE49-791C-4774-8474-80DABC919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12077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全身泛发性湿疹护理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endParaRPr lang="en-US" sz="2025">
              <a:solidFill>
                <a:schemeClr val="dk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全身泛发性湿疹概述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全身泛发性湿疹的日常护理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全身泛发性湿疹的药物治疗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全身泛发性湿疹的预防与控制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全身泛发性湿疹的案例分享与经验交流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全身泛发性湿疹概述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全身泛发性湿疹是一种常见的皮肤病，其特征为皮肤上出现多处泛发的红色斑疹、丘疹、水疱等，并伴有剧烈瘙痒。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该病具有反复发作、迁延不愈的特点，且病因复杂，可能与遗传、环境、免疫等多种因素有关。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包括内因和外因，内因如遗传、免疫、内分泌等因素，外因如环境、饮食、感染、药物等。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目前尚不完全清楚，可能与免疫系统的异常反应有关，导致皮肤出现炎症反应。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全身泛发性湿疹的皮损形态多样，可表现为红色斑疹、丘疹、水疱、糜烂、结痂等，常伴有剧烈瘙痒。皮损可出现在身体的任何部位，但好发于肘窝、腘窝等屈侧部位。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根据临床表现和病史，结合皮肤活检和实验室检查（如血常规、过敏原检测等）进行诊断。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62" r="245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全身泛发性湿疹的日常护理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保持皮肤清洁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每日洗澡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使用温和的沐浴露，避免使用刺激性强的肥皂，以保持皮肤清洁。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轻柔擦洗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擦拭皮肤时，应轻柔地用柔软的毛巾轻轻拍干，避免用力搓揉。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定期更换床单和衣物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保持床单和衣物清洁、干燥，以减少皮肤受到的刺激。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避免用过热的水洗澡或洗脸，以免加重湿疹症状。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避免热水烫洗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避免使用含有酒精、香料等刺激性成分的化妆品，以减轻皮肤负担。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减少使用化妆品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3208" b="3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尽量避免接触可能引起过敏的物质，如某些化学物质、动物皮毛等。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避免接触过敏原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避免刺激因素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保持充足的水分摄入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每天保证足够的水分摄入，有助于保持皮肤湿润和预防脱水。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规律作息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保持规律的作息时间，充足的睡眠有助于提高免疫力，增强皮肤的抵抗力。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保持均衡的饮食结构，多摄入富含维生素、矿物质和抗氧化物质的食物，如蔬菜、水果、全谷类等。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合理饮食与生活习惯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全身泛发性湿疹的药物治疗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https://d.book118.com/298112077044006027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2024-09-05T03:25:19.771</cp:lastPrinted>
  <dcterms:created xsi:type="dcterms:W3CDTF">2024-09-04T19:25:19Z</dcterms:created>
  <dcterms:modified xsi:type="dcterms:W3CDTF">2024-09-04T19:25:21Z</dcterms:modified>
</cp:coreProperties>
</file>