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088C5-B610-410B-B43E-C7FB5258C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ABE88-8F00-4B09-851A-643535D05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71329-EC0E-49D2-9306-B992085E2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B33D1F-9016-4EE6-9F8C-5BE74B2AA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80B0BA-8677-46EB-89F2-0E0250149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BE1D4A-767C-48AC-BDBD-5C7A827FB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E7114-B6E6-4983-A21F-CE68CF0B7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9F0D7-2CA0-4805-9961-2BCC90438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512BE-96AA-431B-96A2-3BDC0AEBF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C0B68-E066-4733-99EA-D8974272F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4F8AE-15C3-46F7-8EE9-EB8B9FD2B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11300605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耳洞增生术后护理常规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耳洞增生术后护理基础知识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耳洞增生术后日常护理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特殊情况护理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822" b="278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提供耳洞增生术后护理的详细指南，帮助患者了解术后恢复的注意事项，促进伤口愈合，减少并发症。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耳洞增生是一种常见的术后并发症，可能由感染、过敏反应、手术操作等多种因素引起。术后护理对于预防感染、促进愈合具有重要意义。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正确的术后护理可以减少感染的风险，避免炎症和化脓，促进伤口愈合。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减轻疼痛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750" r="8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适当的护理措施可以减轻术后疼痛，提高患者的舒适度。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正确的护理有助于降低术后出血、组织坏死等并发症的发生率。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耳洞增生术后护理基础知识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术后伤口感染是导致耳洞增生的常见原因。感染可引起炎症反应，刺激组织增生。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部分人属于疤痕体质，术后伤口愈合过程中容易出现过度增生。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疤痕体质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如未按时清洁、消毒伤口，或过早佩戴耳饰等，可能诱发增生。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术后护理不当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耳洞增生原因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12" b="23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初期恢复（1-2周）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此阶段应保持伤口清洁、干燥，避免接触水，每天进行消毒处理。避免剧烈运动和汗渍刺激伤口。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中期恢复（2-4周）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可逐渐恢复正常洗浴，但仍需避免长时间浸泡。此阶段可佩戴轻质耳饰，但避免过重或尖锐款式。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后期恢复（4周以上）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根据伤口愈合情况，逐渐恢复正常生活和工作。如有必要，可寻求医生建议进行进一步治疗或手术修整。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耳洞增生术后日常护理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清洁耳洞周围皮肤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每天用温和的肥皂和清水清洁耳洞周围皮肤，保持皮肤干燥和清洁，以减少感染的风险。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避免使用刺激性物质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避免使用含有酒精、香料或刺激性成分的化妆品或护肤品，以免刺激伤口。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https://d.book118.com/298113006051006046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2024-09-27T05:13:30.424</cp:lastPrinted>
  <dcterms:created xsi:type="dcterms:W3CDTF">2024-09-26T21:13:30Z</dcterms:created>
  <dcterms:modified xsi:type="dcterms:W3CDTF">2024-09-26T21:13:32Z</dcterms:modified>
</cp:coreProperties>
</file>