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3F130-2A46-4A7A-8BAB-8247D91A8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55A90-EEF4-4275-A194-3BD1FB4C0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E55AB-1507-4919-B7D1-9FD6869C9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43EA8-0E32-40A0-8D84-2BD111142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40B484-0C8A-47D3-80AE-CDC6D28A0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BED975-DB07-48F1-93B2-1FCEF82FF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5C64CD-474B-48B8-9FF9-155089059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F47B1-5412-4B03-BF80-73CB0FBEE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09D39-1174-4EF6-B99B-20AAE6C3B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38F8F-ECE4-4CC8-9041-4959B516A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FC7C9-FCE3-4C8D-B388-9F364DDEA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301502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酒店员工职业道德与职业操守培训ppt课件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汇报人：可编辑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酒店职业道德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酒店职业操守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增强员工责任感和归属感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培养员工对酒店的忠诚度和责任感，使其更加认同酒店的文化和价值观，从而增强酒店的凝聚力和竞争力。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减少不良行为和风险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通过培训，规范员工行为，降低工作中可能出现的违规行为和风险，保护酒店的声誉和利益。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提升酒店员工职业道德水平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通过培训，使员工深入理解职业道德的重要性，培养良好的职业操守，提升整体服务质量和客户满意度。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培训的目标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了解职业道德与职业操守的基本概念和内涵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使员工明确职业道德与职业操守的定义、特点和重要性，为后续的深入学习打下基础。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培养正确的职业道德观念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引导员工树立正确的职业道德观念，强化职业责任感和使命感，提高个人品质和修养。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掌握职业操守的具体要求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明确职业操守的具体标准和要求，使员工了解在工作中应遵循的行为规范和准则。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提高解决实际问题的能力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通过案例分析和实践操作，培养员工在实际工作中运用职业道德与职业操守解决问题的能力，提升工作效率和客户满意度。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酒店职业道德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作为酒店员工，诚实守信是最基本的职业道德，要求员工在工作中始终保持真实、可靠，遵守承诺和约定。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在与客户沟通时，要提供准确、真实的信息，不夸大其词或隐瞒事实。在处理客户投诉或问题时，要坦诚面对，积极解决，不推卸责任或欺骗客户。在与同事或上级交流时，要言行一致，不撒谎或歪曲事实。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诚实守信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客户是酒店最重要的利益相关者，员工应始终尊重客户的需求和权益，提供优质的服务和体验。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在接待客户时，要热情友好，主动帮助客户解决问题。在处理客户投诉时，要耐心倾听，理解客户的需求和情绪，采取合适的措施进行改进。同时，要尊重客户的隐私和保密需求，不泄露客户的个人信息。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尊重客户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酒店声誉是酒店的重要资产，员工应时刻维护酒店的声誉和形象，确保酒店在市场竞争中保持优势。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要保持良好的仪容仪表和礼貌举止，展现酒店的专业形象。要积极维护酒店的设施设备和环境卫生，确保为客户提供舒适、整洁的住宿环境。同时，要关注酒店的品牌形象和市场口碑，及时反馈客户的意见和建议，积极改进服务质量和产品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维护酒店声誉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酒店职业操守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酒店员工应明确自己的岗位职责，了解自己在酒店运营中的角色和任务，确保工作的高效执行。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员工应严格遵守酒店的各项规章制度，包括但不限于安全规定、卫生标准和服务流程等。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对于客户的个人信息和隐私，员工应予以严格保密，不得随意泄露。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918" r="691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岗位职责明确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遵守规章制度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保护客户隐私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岗位职责与义务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https://d.book118.com/298113015024006044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2024-09-24T01:57:17.066</cp:lastPrinted>
  <dcterms:created xsi:type="dcterms:W3CDTF">2024-09-23T17:57:17Z</dcterms:created>
  <dcterms:modified xsi:type="dcterms:W3CDTF">2024-09-23T17:57:19Z</dcterms:modified>
</cp:coreProperties>
</file>