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2942-D947-4C10-9154-C8C6897A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54760-3F89-4F13-A123-4A657782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35EB0-113E-4E26-9330-AAA37AEC6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9167E-2482-4CE3-8F49-B73C1C6E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46FE5-AE93-4C5C-9283-EE7A43940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5FE77-059D-48FA-AE0A-43FA7EFE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F6ECF-0760-4A96-AD97-89110B84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FE508-6342-4AA9-879B-25B8D6DB3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5F777-BAC5-4918-8DB6-A64338B46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22239-3CD1-4D14-A043-CD673E76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2B3E4-9C97-43BE-A1D6-980766D94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4076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内科疾病常见护理问题及处理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内科疾病患者的心理护理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内科疾病护理的伦理与法律责任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66" r="284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内科疾病是指涉及人体内部器官、系统的疾病，通常涉及多个系统和器官的病理变化。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内科疾病可以根据病因、发病机制、病理生理等进行分类，如感染性疾病、免疫性疾病、代谢性疾病等。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常见内科疾病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281" r="92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以持续血压升高为主要表现，可引起心脑血管疾病。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以血糖升高为主要表现，可引起多系统并发症。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由于冠状动脉粥样硬化引起的心脏病。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以持续气流受限为主要表现，可引起呼吸衰竭。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发热、咳嗽、呼吸困难、胸痛、乏力等。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血压升高、心率失常、肺部啰音、心脏杂音等。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以患者为中心，关注患者的生理、心理和社会需求，提供全面的护理服务。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遵循医学科学原理，结合患者的实际情况，制定合理的护理方案。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尊重患者的意愿和人格，关注患者的感受，提供人性化的护理服务。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注重预防疾病和促进健康，通过健康教育、健康指导和预防措施降低疾病发生的风险。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掌握基础护理操作，如测量生命体征、给药、输液、伤口处理等。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针对不同内科疾病，掌握相应的专科护理技能，如心血管疾病护理、呼吸系统疾病护理等。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掌握急救技能，如心肺复苏、急救药物使用等，能够在紧急情况下迅速采取有效措施。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掌握康复技能，如康复锻炼、康复指导等，促进患者康复和提高生活质量。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对患者进行全面的病情评估，了解患者的病史、症状、体征等基本信息。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关注患者的心理状况，评估患者的情绪状态、认知能力等。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了解患者的家庭、社会支持情况，评估患者的生活环境和社交网络。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定期对护理效果进行评估，及时调整护理方案，提高护理质量。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内科疾病常见护理问题及处理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掌握呼吸系统疾病的症状、体征及护理措施，提高护理效果。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了解呼吸系统疾病如哮喘、慢性阻塞性肺病、肺炎等的临床表现，掌握正确的氧疗、呼吸道护理、排痰等护理技术，以减轻患者症状、促进康复。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7" r="24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59" b="100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熟悉循环系统疾病的常见问题及护理要点，提高患者生活质量。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了解高血压、冠心病、心衰等循环系统疾病的病理生理及临床表现，掌握正确的血压监测、心电监护、药物管理等护理措施，预防并发症的发生。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循环系统疾病护理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掌握消化系统疾病的常见问题及护理措施，促进患者康复。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了解胃食管反流病、消化性溃疡、肝硬化等消化系统疾病的病因及临床表现，掌握正确的饮食管理、药物治疗、并发症预防等护理措施，提高患者的生活质量。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https://d.book118.com/298114076041006031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2024-09-08T03:15:41.605</cp:lastPrinted>
  <dcterms:created xsi:type="dcterms:W3CDTF">2024-09-07T19:15:41Z</dcterms:created>
  <dcterms:modified xsi:type="dcterms:W3CDTF">2024-09-07T19:15:43Z</dcterms:modified>
</cp:coreProperties>
</file>