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F95A2-FD1C-45C7-9EEE-E6BA14DF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1B1FF-EE9D-4BE8-82D8-EAD53316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DF227-51D9-4899-883C-A0275E46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16F88-F071-43FB-8D96-4FC0F1B0D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C105D-C916-4532-A0BD-BF8E9494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2D0E8D-9D74-4BC6-AAB7-54C83884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4CFB9-6075-4DEB-9093-DAEBBEF9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FF805-08BD-4FED-8F11-6BFC83FA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F0404-B55D-4ADD-953E-B4910442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565FE-AA61-40F0-B520-E9C59B7B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DEDAB-9A9B-4990-B407-06A2423D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507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合规工作培训课件(2022年总结及下一步工作要点)\n## 1.2022年法律合规工作回顾与总结\n### 1.1 2022年法律合规工作成绩与亮点\n### 1.2 2022年法律合规工作难点与挑战\n### 1.3 2022年法律合规工作经验教训与启示\n## 2.2023年法律合规工作展望与目标\n### 2.1 2023年法律合规工作面临的新形势与新要求\n### 2.2 2023年法律合规工作指导思想与基本原则\n### 2.3 2023年法律合规工作主要目标与任务\n## 3.下一步法律合规工作重点与措施\n### 3.1 加强法律合规制度建设与完善\n### 3.2 提高法律合规工作队伍能力与素质\n### 3.3 深化法律合规工作创新与实践\n## 4.法律合规工作组织保障与机制建设\n### 4.1 完善法律合规工作组织架构与职责体系\n### 4.2 加强法律合规工作资源配置与保障\n### 4.3 构建法律合规工作协同与信息共享机制\n## 5.法律合规工作监督与考核\n### 5.1 加强法律合规工作监督与检查\n### 5.2 建立法律合规工作绩效考核与评价体系\n### 5.3 强化法律合规工作责任追究与惩戒机制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法律合规工作培训课件(2022年总结及下一步工作要点)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022年法律合规工作回顾与总结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收集整理了各类法律法规文件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定期更新法律法规库内容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为员工提供便捷的法律查询服务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建立了完善的法律法规库</a:t>
                </a:r>
                <a:endParaRPr/>
              </a:p>
            </p:txBody>
          </p:sp>
        </p:grpSp>
        <p:grpSp>
          <p:nvGrpSpPr>
            <p:cNvPr id="1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开展多场法律合规培训讲座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制定并发放法律合规手册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提高员工的法律意识和合规意识</a:t>
                </a:r>
                <a:endParaRPr/>
              </a:p>
            </p:txBody>
          </p:sp>
          <p:sp>
            <p:nvSpPr>
              <p:cNvPr id="1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加强了合规培训和宣传</a:t>
                </a:r>
                <a:endParaRPr/>
              </a:p>
            </p:txBody>
          </p:sp>
          <p:sp>
            <p:nvSpPr>
              <p:cNvPr id="1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对现有流程进行梳理和优化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提高了法律合规工作的效率和准确性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降低了法律合规风险</a:t>
                </a:r>
                <a:endParaRPr/>
              </a:p>
            </p:txBody>
          </p:sp>
          <p:sp>
            <p:nvSpPr>
              <p:cNvPr id="1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优化了法律合规工作流程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2022年法律合规工作成绩与亮点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法律法规更新速度快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需要不断学习和掌握新的法律法规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及时更新法律法规库以确保准确性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培训员工适应新法规的变化</a:t>
                </a:r>
                <a:endParaRPr/>
              </a:p>
            </p:txBody>
          </p:sp>
        </p:grpSp>
        <p:grpSp>
          <p:nvGrpSpPr>
            <p:cNvPr id="1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企业业务复杂度高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需要对不同业务领域进行合规评估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深入了解业务部门的合规需求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提供针对性的法律合规建议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法律合规风险识别和防范难度大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需要密切关注法律法规的变化和动态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及时识别潜在的法律合规风险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制定有效的风险防范措施</a:t>
                </a:r>
                <a:endParaRPr/>
              </a:p>
            </p:txBody>
          </p:sp>
        </p:grpSp>
      </p:grpSp>
      <p:pic>
        <p:nvPicPr>
          <p:cNvPr id="1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2022年法律合规工作难点与挑战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建立健全的法律法规库和更新机制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确保法律法规库的及时更新和准确性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为员工提供便捷的法律查询服务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提高法律合规工作的效率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加强合规培训和宣传工作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提高员工的法律意识和合规意识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降低法律合规风险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保障企业稳健发展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优化法律合规工作流程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提高法律合规工作的效率和准确性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降低法律合规风险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保障企业稳健发展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2022年法律合规工作经验教训与启示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023年法律合规工作展望与目标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法律法规更新速度加快</a:t>
                </a:r>
                <a:endParaRPr/>
              </a:p>
            </p:txBody>
          </p:sp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需要不断学习和掌握新的法律法规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及时更新法律法规库以确保准确性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培训员工适应新法规的变化</a:t>
                </a:r>
                <a:endParaRPr/>
              </a:p>
            </p:txBody>
          </p:sp>
        </p:grpSp>
        <p:grpSp>
          <p:nvGrpSpPr>
            <p:cNvPr id="22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国际化趋势加强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需要关注国际法律法规的变化和动态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提高企业应对国际法律合规风险的能力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为企业国际化发展提供法律保障</a:t>
                </a:r>
                <a:endParaRPr/>
              </a:p>
            </p:txBody>
          </p:sp>
        </p:grpSp>
        <p:grpSp>
          <p:nvGrpSpPr>
            <p:cNvPr id="23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企业社会责任日益凸显</a:t>
                </a:r>
                <a:endParaRPr/>
              </a:p>
            </p:txBody>
          </p:sp>
          <p:sp>
            <p:nvSpPr>
              <p:cNvPr id="2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需要关注企业社会责任相关法律法规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提高企业履行社会责任的能力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树立良好的企业形象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2023年法律合规工作面临的新形势与新要求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2023年法律合规工作指导思想与基本原则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指导思想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坚持依法合规经营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保障企业稳健发展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提高企业核心竞争力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防范法律合规风险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优质服务和支持业务发展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主要目标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建立完善的法律合规体系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提高法律合规工作水平和能力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保障企业稳健发展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主要任务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完善法律法规库和更新机制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加强合规培训和宣传工作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优化法律合规工作流程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2023年法律合规工作主要目标与任务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下一步法律合规工作重点与措施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完善法律法规库和更新机制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确保法律法规库的及时更新和准确性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为员工提供便捷的法律查询服务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提高法律合规工作的效率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制定和完善法律合规制度和流程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梳理现有制度和流程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发现并改进不足之处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保障法律合规工作的顺利进行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加强法律合规风险防范机制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密切关注法律法规的变化和动态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及时识别潜在的法律合规风险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制定有效的风险防范措施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加强法律合规制度建设与完善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https://d.book118.com/298115071033006041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法律合规工作培训课件(2022年总结及下一步工作要点)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2024-09-19T22:43:44.586</cp:lastPrinted>
  <dcterms:created xsi:type="dcterms:W3CDTF">2024-09-19T14:43:44Z</dcterms:created>
  <dcterms:modified xsi:type="dcterms:W3CDTF">2024-09-19T14:43:46Z</dcterms:modified>
</cp:coreProperties>
</file>