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AF330-4486-4386-8025-5EDF3E90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96BE-37FF-4700-A204-B2DD53E7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41D0-F12E-43CD-B592-E3B82B81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368DF-37AE-4A16-A4F4-97A5C11E9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F5C85-39D7-46A2-A8BD-313B4F35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4B7DC-4654-4EA1-91B8-28590356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A2333-7E6F-44E7-BAE5-08985E9C3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914B6-3DC8-4074-AFFD-E30DCF23E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46518-E5D1-4FEF-AD6F-86B1E383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8FE0C-484C-4C71-844E-C185D05F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D3B27-25BC-4029-8C09-CDE75E9E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507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企业单位优秀员工获奖感言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获奖背景与荣誉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感恩领导与同事支持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对企业单位贡献与展望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分享成功经验与心得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鼓励其他员工努力向前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获奖背景与荣誉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844" r="4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获奖原因及成就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出色的工作表现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在过去的一年里，我始终保持着高度的责任心和敬业精神，认真对待每一个工作任务，不断提升自己的工作效率和质量。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突出的业绩贡献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通过我的不懈努力和团队协作，成功完成了多个重要项目，为公司带来了显著的业绩增长和市场份额提升。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创新能力与领导力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在工作中，我积极发挥创新思维和领导力，提出了一系列切实可行的改进方案和管理建议，得到了领导和同事的认可和支持。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在公司的年度表彰大会上，我荣获了“优秀员工”称号，并获得了由公司颁发的荣誉证书，这是对我过去一年辛勤付出的肯定和鼓励。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除了荣誉证书外，我还获得了一座精美的奖杯，它代表着我在工作中的卓越表现和杰出贡献，也是我对未来继续努力的动力和鞭策。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荣誉证书与奖杯展示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奖杯展示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荣誉证书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我的直接上级和公司领导对我的工作表现给予了高度评价，认为我是一位值得信赖和倚重的优秀员工，为公司的发展做出了积极贡献。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领导的肯定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在日常工作中，我与同事们建立了良好的合作关系，得到了他们的认可和尊重。他们纷纷表示，我的工作态度和能力值得学习和借鉴。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同事的认可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领导与同事认可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作为新员工，我最初面临的是如何适应新的工作环境和企业文化。通过积极学习公司规章制度、主动与同事沟通交流，我逐渐融入了团队。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入职初期，工作中遇到的各种挑战让我不断成长。我勇于承担责任，积极寻求解决方案，从而不断提升自己的问题解决能力。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45" r="189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入职初期挑战与适应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为了提升专业技能，我始终保持学习热情，参加公司组织的各类培训，主动学习行业前沿知识，不断拓展自己的知识面。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在工作中，我注重实践经验的积累。通过参与多个项目和任务，我逐渐形成了自己的工作方法和经验，为提升工作效率和质量打下了坚实基础。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专业技能提升与经验积累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我深知团队协作的重要性，因此始终积极参与团队活动，与同事保持良好的沟通和协作。在团队中，我乐于分享自己的知识和经验，也愿意向他人学习，共同进步。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在工作中，我不断锻炼自己的沟通能力。无论是与上级、同事还是客户沟通，我都能保持耐心和真诚，倾听对方需求，用恰当的方式表达自己的观点，从而达成有效的沟通。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感恩领导与同事支持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领导在工作中给予了我耐心的指导和帮助，让我能够迅速成长和进步。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悉心教导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领导鼓励我们勇于尝试和创新，为我们提供了广阔的发展空间和机会。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领导在生活中也给予了我无微不至的关怀和照顾，让我感受到了家的温暖。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关怀备至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领导关怀与指导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同事们之间团结协作，相互支持，共同面对工作中的挑战和困难。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644" b="96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在工作中，同事们总是乐于互相帮助，分享经验和知识，让我受益匪浅。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与优秀的同事们一起工作，让我不断学习和进步，实现了自我价值的提升。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同事帮助与合作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https://d.book118.com/298115074100006041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2024-09-20T11:07:11.072</cp:lastPrinted>
  <dcterms:created xsi:type="dcterms:W3CDTF">2024-09-20T03:07:11Z</dcterms:created>
  <dcterms:modified xsi:type="dcterms:W3CDTF">2024-09-20T03:07:13Z</dcterms:modified>
</cp:coreProperties>
</file>