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GCHGTI+OFMMPO+ArialMT"/>
      <p:regular r:id="rId17"/>
    </p:embeddedFont>
    <p:embeddedFont>
      <p:font typeface="HARUKS+MS-UIGothic"/>
      <p:regular r:id="rId18"/>
    </p:embeddedFont>
    <p:embeddedFont>
      <p:font typeface="QJQEQN+FFCGAR+MicrosoftYaHei"/>
      <p:regular r:id="rId19"/>
    </p:embeddedFont>
    <p:embeddedFont>
      <p:font typeface="QDDKED+JIFRBD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242FB-A47A-4E16-A560-44C395D37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27871-C29B-4EC3-98A2-2AA35E7F4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0495C-6581-4276-B340-9BAFD59D5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CD28F-3A98-4A26-83B3-C6C90F66A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28FFDF-7ACD-4B36-AE06-BB49FBC8C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778A47-BF88-4B40-BB43-EDBDEBC45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A7C39A-028D-43C1-8298-3021F212D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98AEB-F453-416B-AD3E-1F846063F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A47EA-B5DA-4273-A006-F0C4791BE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F7124-F58D-4B02-958F-0FA44F3A9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A4F9A-9E63-47FD-951A-FA250C98B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60040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GCHGTI+OFMMPO+ArialMT"/>
                <a:cs typeface="GCHGTI+OFMMP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ARUKS+MS-UIGothic"/>
                <a:cs typeface="HARUKS+MS-UIGothic"/>
              </a:rPr>
              <a:t>搜索引擎概述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搜索引擎的定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ARUKS+MS-UIGothic"/>
                <a:cs typeface="HARUKS+MS-UIGothic"/>
              </a:rPr>
              <a:t>搜索引擎定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ARUKS+MS-UIGothic"/>
                <a:cs typeface="HARUKS+MS-UIGothic"/>
              </a:rPr>
              <a:t>搜索引擎分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搜索引擎的工作原理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JQEQN+FFCGAR+MicrosoftYaHei"/>
                <a:cs typeface="QJQEQN+FFCGA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JQEQN+FFCGAR+MicrosoftYaHei"/>
                <a:cs typeface="QJQEQN+FFCGA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JQEQN+FFCGAR+MicrosoftYaHei"/>
                <a:cs typeface="QJQEQN+FFCGA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JQEQN+FFCGAR+MicrosoftYaHei"/>
                <a:cs typeface="QJQEQN+FFCGA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ARUKS+MS-UIGothic"/>
                <a:cs typeface="HARUKS+MS-UIGothic"/>
              </a:rPr>
              <a:t>信息抓取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ARUKS+MS-UIGothic"/>
                <a:cs typeface="HARUKS+MS-UIGothic"/>
              </a:rPr>
              <a:t>索引建立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ARUKS+MS-UIGothic"/>
                <a:cs typeface="HARUKS+MS-UIGothic"/>
              </a:rPr>
              <a:t>搜索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查询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00B6FF"/>
                </a:solidFill>
                <a:latin typeface="HARUKS+MS-UIGothic"/>
                <a:cs typeface="HARUKS+MS-UIGothic"/>
              </a:rPr>
              <a:t>果排序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搜索引擎的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B6FF"/>
                </a:solidFill>
                <a:latin typeface="HARUKS+MS-UIGothic"/>
                <a:cs typeface="HARUKS+MS-UIGothic"/>
              </a:rPr>
              <a:t>展期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ARUKS+MS-UIGothic"/>
                <a:cs typeface="HARUKS+MS-UIGothic"/>
              </a:rPr>
              <a:t>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2300">
                <a:solidFill>
                  <a:srgbClr val="00B6FF"/>
                </a:solidFill>
                <a:latin typeface="HARUKS+MS-UIGothic"/>
                <a:cs typeface="HARUKS+MS-UIGothic"/>
              </a:rPr>
              <a:t>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ARUKS+MS-UIGothic"/>
                <a:cs typeface="HARUKS+MS-UIGothic"/>
              </a:rPr>
              <a:t>成熟期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搜索关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键词</a:t>
            </a: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DDKED+JIFRBD+MicrosoftYaHei-Bold"/>
                <a:cs typeface="QDDKED+JIFRB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DDKED+JIFRBD+MicrosoftYaHei-Bold"/>
                <a:cs typeface="QDDKED+JIFRB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DDKED+JIFRBD+MicrosoftYaHei-Bold"/>
                <a:cs typeface="QDDKED+JIFRB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HARUKS+MS-UIGothic"/>
                <a:cs typeface="HARUKS+MS-UIGothic"/>
              </a:rPr>
              <a:t>明确搜索目的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HARUKS+MS-UIGothic"/>
                <a:cs typeface="HARUKS+MS-UIGothic"/>
              </a:rPr>
              <a:t>使用多个关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键词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HARUKS+MS-UIGothic"/>
                <a:cs typeface="HARUKS+MS-UIGothic"/>
              </a:rPr>
              <a:t>使用关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键词</a:t>
            </a:r>
            <a:r>
              <a:rPr sz="2000" spc="23">
                <a:solidFill>
                  <a:srgbClr val="00B6FF"/>
                </a:solidFill>
                <a:latin typeface="HARUKS+MS-UIGothic"/>
                <a:cs typeface="HARUKS+MS-UIGothic"/>
              </a:rPr>
              <a:t>的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2000">
                <a:solidFill>
                  <a:srgbClr val="00B6FF"/>
                </a:solidFill>
                <a:latin typeface="HARUKS+MS-UIGothic"/>
                <a:cs typeface="HARUKS+MS-UIGothic"/>
              </a:rPr>
              <a:t>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搜索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果的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筛选</a:t>
            </a: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与排序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筛选结</a:t>
            </a:r>
            <a:r>
              <a:rPr sz="2300">
                <a:solidFill>
                  <a:srgbClr val="00B6FF"/>
                </a:solidFill>
                <a:latin typeface="HARUKS+MS-UIGothic"/>
                <a:cs typeface="HARUKS+MS-UIGothic"/>
              </a:rPr>
              <a:t>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ARUKS+MS-UIGothic"/>
                <a:cs typeface="HARUKS+MS-UIGothic"/>
              </a:rPr>
              <a:t>排序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00B6FF"/>
                </a:solidFill>
                <a:latin typeface="HARUKS+MS-UIGothic"/>
                <a:cs typeface="HARUKS+MS-UIGothic"/>
              </a:rPr>
              <a:t>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480040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ARUKS+MS-UIGothic"/>
                <a:cs typeface="HARUKS+MS-UIGothic"/>
              </a:rPr>
              <a:t>使用搜索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300" spc="25">
                <a:solidFill>
                  <a:srgbClr val="00B6FF"/>
                </a:solidFill>
                <a:latin typeface="HARUKS+MS-UIGothic"/>
                <a:cs typeface="HARUKS+MS-UIGothic"/>
              </a:rPr>
              <a:t>果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页</a:t>
            </a:r>
            <a:r>
              <a:rPr sz="2300" spc="25">
                <a:solidFill>
                  <a:srgbClr val="00B6FF"/>
                </a:solidFill>
                <a:latin typeface="HARUKS+MS-UIGothic"/>
                <a:cs typeface="HARUKS+MS-UIGothic"/>
              </a:rPr>
              <a:t>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300">
                <a:solidFill>
                  <a:srgbClr val="00B6FF"/>
                </a:solidFill>
                <a:latin typeface="HARUKS+MS-UIGothic"/>
                <a:cs typeface="HARUKS+MS-UIGothic"/>
              </a:rPr>
              <a:t>航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高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级</a:t>
            </a: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搜索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法与命令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HARUKS+MS-UIGothic"/>
                <a:cs typeface="HARUKS+MS-UIGothic"/>
              </a:rPr>
              <a:t>使用布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尔</a:t>
            </a:r>
            <a:r>
              <a:rPr sz="2000" spc="25">
                <a:solidFill>
                  <a:srgbClr val="00B6FF"/>
                </a:solidFill>
                <a:latin typeface="HARUKS+MS-UIGothic"/>
                <a:cs typeface="HARUKS+MS-UIGothic"/>
              </a:rPr>
              <a:t>运算符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52745" y="34104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HARUKS+MS-UIGothic"/>
                <a:cs typeface="HARUKS+MS-UIGothic"/>
              </a:rPr>
              <a:t>使用限定符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HARUKS+MS-UIGothic"/>
                <a:cs typeface="HARUKS+MS-UIGothic"/>
              </a:rPr>
              <a:t>使用元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词</a:t>
            </a:r>
            <a:r>
              <a:rPr sz="2000" spc="25">
                <a:solidFill>
                  <a:srgbClr val="00B6FF"/>
                </a:solidFill>
                <a:latin typeface="HARUKS+MS-UIGothic"/>
                <a:cs typeface="HARUKS+MS-UIGothic"/>
              </a:rPr>
              <a:t>命令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0755" y="4031988"/>
            <a:ext cx="294489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使用布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运算符（如</a:t>
            </a:r>
            <a:r>
              <a:rPr sz="1500">
                <a:solidFill>
                  <a:srgbClr val="FFFFFF"/>
                </a:solidFill>
                <a:latin typeface="QJQEQN+FFCGAR+MicrosoftYaHei"/>
                <a:cs typeface="QJQEQN+FFCGAR+MicrosoftYaHei"/>
              </a:rPr>
              <a:t>AND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、</a:t>
            </a:r>
          </a:p>
          <a:p>
            <a:pPr marL="57784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JQEQN+FFCGAR+MicrosoftYaHei"/>
                <a:cs typeface="QJQEQN+FFCGAR+MicrosoftYaHei"/>
              </a:rPr>
              <a:t>OR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、</a:t>
            </a:r>
            <a:r>
              <a:rPr sz="1500">
                <a:solidFill>
                  <a:srgbClr val="FFFFFF"/>
                </a:solidFill>
                <a:latin typeface="QJQEQN+FFCGAR+MicrosoftYaHei"/>
                <a:cs typeface="QJQEQN+FFCGAR+MicrosoftYaHei"/>
              </a:rPr>
              <a:t>NOT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）可以更精确地控制</a:t>
            </a:r>
          </a:p>
          <a:p>
            <a:pPr marL="88391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搜索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使用限定符可以限制搜索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果的范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，如限定搜索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果的格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式、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言等。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09634" y="4031988"/>
            <a:ext cx="3109988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8414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命令是一种特殊的命令，用</a:t>
            </a:r>
          </a:p>
          <a:p>
            <a:pPr marL="18414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找特定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型的文档或信息，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如</a:t>
            </a:r>
            <a:r>
              <a:rPr sz="1500">
                <a:solidFill>
                  <a:srgbClr val="FFFFFF"/>
                </a:solidFill>
                <a:latin typeface="QJQEQN+FFCGAR+MicrosoftYaHei"/>
                <a:cs typeface="QJQEQN+FFCGAR+MicrosoftYaHei"/>
              </a:rPr>
              <a:t>"filetype:pdf"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找</a:t>
            </a:r>
            <a:r>
              <a:rPr sz="1500">
                <a:solidFill>
                  <a:srgbClr val="FFFFFF"/>
                </a:solidFill>
                <a:latin typeface="QJQEQN+FFCGAR+MicrosoftYaHei"/>
                <a:cs typeface="QJQEQN+FFCGAR+MicrosoftYaHei"/>
              </a:rPr>
              <a:t>PDF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格</a:t>
            </a:r>
          </a:p>
          <a:p>
            <a:pPr marL="875664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式的文件。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75508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DDKED+JIFRBD+MicrosoftYaHei-Bold"/>
                <a:cs typeface="QDDKED+JIFRBD+MicrosoftYaHei-Bold"/>
              </a:rPr>
              <a:t>Google</a:t>
            </a:r>
            <a:r>
              <a:rPr sz="3000">
                <a:solidFill>
                  <a:srgbClr val="00B6FF"/>
                </a:solidFill>
                <a:latin typeface="HARUKS+MS-UIGothic"/>
                <a:cs typeface="HARUKS+MS-UIGothic"/>
              </a:rPr>
              <a:t>搜索引擎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8134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全球使用率最高的搜索引擎，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由</a:t>
            </a:r>
            <a:r>
              <a:rPr sz="1500">
                <a:solidFill>
                  <a:srgbClr val="FFFFFF"/>
                </a:solidFill>
                <a:latin typeface="QJQEQN+FFCGAR+MicrosoftYaHei"/>
                <a:cs typeface="QJQEQN+FFCGAR+MicrosoftYaHei"/>
              </a:rPr>
              <a:t>Google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公司运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的搜索算法和多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化的功能。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片、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、地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等多元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化的搜索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果，以及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大的搜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过滤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器和高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搜索功能。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支持多种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言，可根据用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在地区的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置返回相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的搜索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ARUKS+MS-UIGothic"/>
                <a:cs typeface="HARUKS+MS-UIGothic"/>
              </a:rPr>
              <a:t>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https://d.book118.com/298116004027006032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GCHGTI+OFMMPO+ArialMT</vt:lpstr>
      <vt:lpstr>Times New Roman</vt:lpstr>
      <vt:lpstr>HARUKS+MS-UIGothic</vt:lpstr>
      <vt:lpstr>SimSun</vt:lpstr>
      <vt:lpstr>QJQEQN+FFCGAR+MicrosoftYaHei</vt:lpstr>
      <vt:lpstr>QDDKED+JIFRBD+MicrosoftYaHei-Bold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2024-09-09T12:33:41.477</cp:lastPrinted>
  <dcterms:created xsi:type="dcterms:W3CDTF">2024-09-09T04:33:41Z</dcterms:created>
  <dcterms:modified xsi:type="dcterms:W3CDTF">2024-09-09T04:33:42Z</dcterms:modified>
</cp:coreProperties>
</file>