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7D33B-22C0-47D1-AC48-B0B11F321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4C0C0-ED65-4A3B-979B-E72563A3F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D2973A-CCF7-4CDD-B648-06D88725F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9234A4-DC06-4FA2-96DD-D1D548403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9225DA-C1F3-49ED-B923-03240F42C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8BEAF2-D1CE-44C8-BC3F-5E8CCA783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B2EDCE-7ACD-4694-A555-36F6EBDFE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F37B5B-8CEE-4321-8A6B-C41CB6068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D83615-86F0-49E3-967E-E24591740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EE32F-CC5B-4CBF-B3F6-256B5D287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ABBE7-14B1-4BF0-833F-0647E058D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16052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可行性研究报告：节能方案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节能方案设计与实施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预期效益与影响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当前能源状况与挑战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能源结构不合理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过度依赖化石能源，导致能源结构单一，能源安全风险加大。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能源需求持续增长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随着社会经济的发展和人口的增长，能源需求量逐年攀升，对能源供应构成巨大压力。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环境污染严重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传统能源消耗过程中产生大量的废气、废水和固体废弃物，严重污染环境，对人类健康和生态平衡造成威胁。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 rot="10800000">
            <a:off x="1101662" y="4698682"/>
            <a:ext cx="2211038" cy="1034606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0800000">
            <a:off x="1101662" y="3236786"/>
            <a:ext cx="2211038" cy="1033558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8" name="Freeform 8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促进经济可持续发展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缓解能源供应压力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保护环境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节能方案的重要性和必要性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节能方案有助于推动产业升级和转型，提高能源利用效率，促进经济可持续发展。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通过节能降耗，减少能源需求，减轻能源供应压力，保障国家能源安全。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节能措施有助于减少污染物排放，降低环境污染，改善空气质量，保护生态环境。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0800000">
            <a:off x="4861551" y="2814404"/>
            <a:ext cx="1638073" cy="53532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4400000">
            <a:off x="6072894" y="3123379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8000000">
            <a:off x="6437602" y="4321992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0800000" flipH="1" flipV="1">
            <a:off x="5589009" y="5221824"/>
            <a:ext cx="1638073" cy="53532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4400000" flipH="1" flipV="1">
            <a:off x="4377452" y="4912919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18000000" flipH="1" flipV="1">
            <a:off x="3993697" y="3714306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H="1" flipV="1">
            <a:off x="1738683" y="2918023"/>
            <a:ext cx="2821178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noFill/>
          <a:ln w="7144">
            <a:solidFill>
              <a:schemeClr val="dk1">
                <a:lumMod val="50000"/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>
            <a:off x="1730574" y="5072512"/>
            <a:ext cx="2900610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noFill/>
          <a:ln w="7144">
            <a:solidFill>
              <a:schemeClr val="dk1">
                <a:lumMod val="50000"/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V="1">
            <a:off x="7438748" y="2940251"/>
            <a:ext cx="2939768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noFill/>
          <a:ln w="7144">
            <a:solidFill>
              <a:schemeClr val="dk1">
                <a:lumMod val="50000"/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41891" y="5059400"/>
            <a:ext cx="2939768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noFill/>
          <a:ln w="7144">
            <a:solidFill>
              <a:schemeClr val="dk1">
                <a:lumMod val="50000"/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42714" y="1531409"/>
            <a:ext cx="2317844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642714" y="1890749"/>
            <a:ext cx="2317844" cy="102727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通过实施节能方案，实现年节约能量5%的目标，同时降低碳排放强度2%。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060673" y="1531409"/>
            <a:ext cx="2317844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提高能效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060673" y="1890749"/>
            <a:ext cx="2317844" cy="102727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通过优化设备配置、改进工艺流程等措施，提高能源利用效率。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738683" y="4337334"/>
            <a:ext cx="2317844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减少排放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738683" y="4696673"/>
            <a:ext cx="2317844" cy="102727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降低生产过程中的污染物排放量，改善环境质量。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0376" y="4337334"/>
            <a:ext cx="2317844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230376" y="4696673"/>
            <a:ext cx="2317844" cy="102727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通过节能降耗，降低生产成本，提高企业经济效益。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  <p:sp>
        <p:nvSpPr>
          <p:cNvPr id="42" name="Freeform 42"/>
          <p:cNvSpPr/>
          <p:nvPr/>
        </p:nvSpPr>
        <p:spPr>
          <a:xfrm>
            <a:off x="5560176" y="3867609"/>
            <a:ext cx="939449" cy="939449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方案实施技术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评估节能方案所需的技术是否具备，包括设备、工具、软件等。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技术成熟度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分析所采用技术的成熟度和可靠性，确保方案实施过程中不会出现技术问题。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技术培训与指导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评估是否需要提供技术培训和指导，以确保方案的顺利实施。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技术可行性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投资成本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估算节能方案所需的投资成本，包括设备购买、安装、维护等费用。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经济效益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预测节能方案实施后可能带来的经济效益，如能源节约、生产效率提高等。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投资回报期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计算节能方案的投资回报期，以评估方案的长期经济效益。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经济可行性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评估节能方案实施可能对环境造成的影响，如排放减少、资源利用效率提高等。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分析节能方案实施可能对社会造成的影响，如就业机会、地区经济发展等。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社区参与与支持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评估社区对节能方案的参与和支持程度，以确保方案的顺利推进。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社会环境影响评估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识别节能方案实施过程中可能面临的风险和挑战。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160" r="1416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对识别出的风险进行评估，确定其可能性和影响程度。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制定相应的风险应对策略，包括预防、减轻、转移和应急响应等措施。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风险评估与应对策略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https://d.book118.com/298116052036006034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2024-09-12T14:26:14.557</cp:lastPrinted>
  <dcterms:created xsi:type="dcterms:W3CDTF">2024-09-12T06:26:14Z</dcterms:created>
  <dcterms:modified xsi:type="dcterms:W3CDTF">2024-09-12T06:26:16Z</dcterms:modified>
</cp:coreProperties>
</file>