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209D-DEED-469F-A3FC-880809EF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FC7E6-87FC-4B31-8643-018935AB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EB06C-42AA-4924-BA5B-38320A4B2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2CE7A-EF5A-4902-960D-4ECC0714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86690-5505-4634-BD42-2C7742BE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28619-83BC-499B-9B64-7D426F0F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F73E2-6CD9-4E12-AA3E-76E6CE7A4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6EDCF-A6C2-4284-8479-C492219E6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C128D-7BDA-49C0-B6D5-3D6453A4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F3BA9-85BD-479C-A74F-7F187208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1E23-F1B4-45C1-BAB1-16830096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7034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乳腺科普女性健康宣教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乳腺癌的预防与筛查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乳腺癌的治疗与康复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乳腺健康的生活方式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女性健康宣教活动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51" b="2765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乳腺由乳头、乳腺组织和结缔组织构成，乳头是乳腺的开口，乳腺组织包括腺泡和导管系统。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乳腺的发育和形态受到多种激素的影响，如雌激素、孕激素和催乳素等。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乳腺的生理功能包括分泌乳汁和参与生殖过程。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乳腺生理结构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乳腺是女性生殖系统的一部分，主要功能是分泌乳汁，哺育后代。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乳腺还参与女性的生殖过程，如月经周期和怀孕等。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941" r="1794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乳腺分泌的乳汁含有丰富的营养物质和免疫因子，对婴儿的生长发育和健康具有重要意义。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乳腺在人体中的功能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349" b="2134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由于内分泌失调等原因引起的乳腺组织异常增生，表现为乳房胀痛、肿块等症状。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由于细菌感染或乳汁淤积等原因引起的乳腺炎症，表现为乳房红肿、疼痛等症状。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乳腺上皮细胞异常增生形成的恶性肿瘤，是女性最常见的恶性肿瘤之一，早期发现和治疗对预后至关重要。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乳腺癌的预防与筛查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乳房出现无痛性肿块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乳房皮肤改变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乳房皮肤出现凹陷、皱褶、红肿、破溃等异常表现，可能提示乳腺癌。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乳头溢液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非哺乳期出现乳头溢液，尤其是血性溢液，应警惕乳腺癌的可能性。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乳房出现无痛性、质地较硬、边界不清的肿块，可能是乳腺癌的早期症状。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腋窝淋巴结肿大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腋窝淋巴结肿大，质地较硬，可能为乳腺癌转移所致。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乳腺自查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定期进行乳腺自查，观察乳房是否有异常变化，如发现异常应及时就医。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乳腺X线检查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乳腺X线检查是筛查乳腺癌的重要手段，尤其适用于致密型乳腺的女性。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超声检查可以发现乳腺肿物，辅助诊断乳腺癌。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对于高危人群，可以考虑进行乳腺MRI检查，提高早期乳腺癌的检出率。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乳腺癌的筛查方法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75" r="114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合理饮食、适量运动、保持心理健康，有助于降低乳腺癌风险。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肥胖是乳腺癌的高危因素之一，保持健康体重有助于降低乳腺癌风险。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长期使用激素类药物可能导致内分泌失调，增加乳腺癌风险。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避免长期接触激素类药物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定期进行乳腺癌筛查，有助于早期发现乳腺癌，提高治愈率。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定期筛查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乳腺癌的治疗与康复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https://d.book118.com/298117034051006034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2024-09-12T17:58:59.820</cp:lastPrinted>
  <dcterms:created xsi:type="dcterms:W3CDTF">2024-09-12T09:58:59Z</dcterms:created>
  <dcterms:modified xsi:type="dcterms:W3CDTF">2024-09-12T09:59:01Z</dcterms:modified>
</cp:coreProperties>
</file>