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80BBF-B4E2-4CC8-92A4-B230A8AED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16D01-5DC2-4087-B75C-2268DF93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2C595-09AF-436F-860C-57A367A3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FF0D5-6594-4572-8FD7-14DA9D57E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B0725-E242-424F-9CB7-C36CE5B0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B5BF3-C66A-49D3-8D1B-4F15F6A87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5C4D7-C116-4646-82CF-97F2313E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E0AC1-8C0E-40DA-9646-2E3556AF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21261-741F-4E74-9BCF-B2299DF02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FA822-F718-4C18-B385-D47E91AE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730A8-D95B-4BB9-947A-2CD3A52AC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7133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《统计学》完整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  <a:p>
            <a:r>
              <a:t>描述性统计方法及应用</a:t>
            </a:r>
          </a:p>
          <a:p>
            <a:r>
              <a:t>推论性统计方法及应用</a:t>
            </a:r>
          </a:p>
          <a:p>
            <a:r>
              <a:t>非参数统计方法及应用</a:t>
            </a:r>
          </a:p>
          <a:p>
            <a:r>
              <a:t>时间序列分析与预测技术</a:t>
            </a:r>
          </a:p>
          <a:p>
            <a:r>
              <a:t>统计决策与质量控制技术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统计学是一门研究如何收集、整理、分析、解释和呈现数据的科学。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统计学在各个领域都有广泛的应用，如社会科学、医学、经济学等。它可以帮助我们更好地理解和解释数据，从而做出更准确的预测和决策。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统计学的作用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根据数据的性质，可以将其分为定量数据和定性数据。定量数据是可以量化的，如身高、体重等；定性数据则是描述性的，如性别、职业等。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测量尺度是用来衡量数据的一种标准或单位。常见的测量尺度包括名义尺度、顺序尺度、区间尺度和比例尺度。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测量尺度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数据类型与测量尺度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总体是研究对象的全体，具有相同的性质和特征。在统计学中，总体通常指的是研究对象的所有可能观测值的集合。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样本是从总体中随机抽取的一部分观测值，用于代表总体进行统计分析。样本的选择应该具有随机性和代表性，以确保分析结果的可靠性。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总体与样本概念辨析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96" r="222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概率论基本概念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概率论是研究随机现象的数学分支，主要研究事件的概率、随机变量的分布和随机过程的性质等。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概率分布与期望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概率分布描述了随机变量取值的概率分布情况，常见的概率分布包括正态分布、泊松分布等。期望是随机变量取值的平均值，反映了随机变量的中心趋势。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假设检验与置信区间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假设检验是一种统计推断方法，用于检验总体参数是否符合某种假设。置信区间则是根据样本数据构造的一个区间估计，用于估计总体参数的取值范围。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概率论基础知识回顾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描述性统计方法及应用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条形图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折线图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散点图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箱线图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数据的图表展示技巧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用于展示分类数据的分布情况，便于直观比较各类别的频数或比例。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用于展示两个变量之间的关系，便于观察变量间的相关性和趋势。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用于展示时间序列数据或连续性数据的趋势变化，便于观察数据的波动和周期性。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用于展示数据的分布情况，包括中心位置、离散程度、异常值等，便于比较不同组别数据的特征。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反映数据的平均水平，适用于对称分布的数据，但对极端值敏感。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中位数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众数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方差和标准差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反映数据的中心位置，适用于偏态分布的数据，对极端值不敏感。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反映数据中出现次数最多的数值，适用于分类数据和离散型数据。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反映数据的离散程度，方差是各数值与均值之差的平方的平均数，标准差是方差的平方根。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集中趋势和离散程度度量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198" r="39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6" r="299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9" r="308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用于描述数据分布的偏态程度，正值表示右偏，负值表示左偏，绝对值越大表示偏态越严重。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偏态系数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用于描述数据分布的峰态程度，正值表示尖峰分布，负值表示平峰分布，绝对值越大表示峰态越明显。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峰态系数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偏态与峰态特征描述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993" r="179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交叉表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用于展示两个分类变量之间的关系，通过计算行百分比、列百分比和总百分比等指标，便于分析变量间的关联性和独立性。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卡方检验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用于检验两个分类变量之间是否独立，通过计算卡方值和对应的p值来判断原假设是否成立。如果p值小于显著性水平，则拒绝原假设，认为两个变量之间存在关联；否则接受原假设，认为两个变量之间相互独立。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交叉表和卡方检验应用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推论性统计方法及应用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点估计与区间估计原理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点估计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利用样本数据计算出一个具体的数值来估计总体参数，如样本均值、样本比例等。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区间估计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根据样本数据计算出一个区间，该区间以一定的置信水平包含了总体参数的真值。区间估计提供了更多的信息，包括估计的精度和可靠性。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假设检验基本思想及步骤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2. 选择合适的检验统计量，并根据样本数据计算其值。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1. 提出原假设和备择假设。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假设检验基本思想及步骤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假设检验基本思想及步骤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3. 根据检验统计量的分布和显著性水平，确定拒绝域和接受域。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4. 根据样本数据计算得到的检验统计量的值，判断是否拒绝原假设。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https://d.book118.com/298117133010006033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2024-09-10T19:50:41.867</cp:lastPrinted>
  <dcterms:created xsi:type="dcterms:W3CDTF">2024-09-10T11:50:41Z</dcterms:created>
  <dcterms:modified xsi:type="dcterms:W3CDTF">2024-09-10T11:50:44Z</dcterms:modified>
</cp:coreProperties>
</file>