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4C41262-E8E8-45B7-A9D4-5C9C9109CD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44A7E9-E099-4F4B-96E6-2CF1264F9A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CE0B67A-1556-4547-A3DF-81D20F1701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7DE069-0B95-4E9C-965F-CD3522288D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0F7F364-7D75-4252-8691-0D59D6C257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5D9B302-1555-4B63-865C-15D11AEB0E9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7487999-D31C-4482-B4EA-0330903FAB2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54EC22-4978-4C51-AE72-2AFCE7D36F5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82FBBC8-6AB0-4A97-8C7B-A28DABDE56C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CD25B1-FEAC-45B5-A018-A2430AB4C7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4C793F8-0A58-4EB7-BEFC-ECA613D76F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8120066106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安全生产管理制度的安全文化建设</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汇报人：XX</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2024-01-21</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https://wenku.baidu.com</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安全文化建设概述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安全生产管理制度的核心内容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安全文化建设的具体措施</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安全生产管理制度与安全文化建设的互动关系</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预防安全事故</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通过完善的安全管理制度和有效的安全文化建设，减少或避免生产过程中的安全事故，保障员工生命财产安全。</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促进企业可持续发展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安全生产是企业稳定发展的基础，通过加强安全文化建设，提升企业形象和竞争力，实现可持续发展。</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提高员工安全意识</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通过安全文化建设，使员工充分认识到安全生产的重要性，自觉遵守安全规章制度，形成“我要安全”的自觉行为。</a:t>
            </a:r>
          </a:p>
        </p:txBody>
      </p:sp>
      <p:pic>
        <p:nvPicPr>
          <p:cNvPr id="10" name="Picture 10"/>
          <p:cNvPicPr>
            <a:picLocks noChangeAspect="1"/>
          </p:cNvPicPr>
          <p:nvPr/>
        </p:nvPicPr>
        <p:blipFill>
          <a:blip r:embed="rId2"/>
          <a:srcRect l="25000" r="25000"/>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安全生产管理制度的重要性</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明确安全责任</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通过安全生产管理制度，明确各级管理人员和操作人员的安全职责，形成“谁主管、谁负责”的安全责任体系。</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规范员工行为</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安全生产管理制度对员工在生产过程中的行为进行规范和约束，确保员工行为的安全性和合规性。</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提供安全保障</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安全生产管理制度通过制定各项安全措施和应急预案，为员工提供必要的安全保障，确保员工在紧急情况下能够迅速、有效地应对。</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促进安全管理水平提升</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安全生产管理制度是企业安全管理的基础，通过不断完善和优化安全管理制度，提升企业安全管理水平，降低安全事故发生的概率。</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安全文化建设概述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9" r="89"/>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安全文化是指企业在长期安全生产经营活动中形成的，具有企业自身特色的安全理念、安全价值观、安全行为准则的总和。</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安全文化涵盖了安全意识、安全知识、安全技能、安全制度、安全行为等多个方面，是企业员工对安全问题的共同认知和行为规范。</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安全文化的定义与内涵</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安全文化的内涵</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安全文化的定义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提升员工安全意识</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通过安全文化建设，可以引导员工树立正确的安全价值观，提高员工的安全意识，使员工自觉遵守安全规章制度。</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推动企业安全管理</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安全文化建设是企业安全管理的重要组成部分，可以促进企业建立完善的安全管理体系，提高安全管理水平。</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塑造企业良好形象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安全文化建设可以展示企业对员工生命安全的重视，提升企业的社会形象和品牌价值。</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安全文化建设的重要性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安全文化建设是安全生产管理制度的基础</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安全生产管理制度是企业安全文化的具体体现，安全文化建设为安全生产管理制度的制定和执行提供了思想基础和动力源泉。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750" r="16750"/>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安全生产管理制度是安全文化建设的保障</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安全生产管理制度通过明确的安全职责、规范的安全操作程序、严格的安全监管措施等，保障企业安全文化建设的顺利进行。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安全文化建设与安全生产管理制度相互促进</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安全文化建设可以推动安全生产管理制度的完善和执行，而安全生产管理制度的执行又可以促进安全文化的形成和发展。</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安全文化建设与安全生产管理制度的关系</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安全生产管理制度的核心内容</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WENKU DESIGN</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0531" b="20531"/>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8636" b="863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991" b="299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安全生产责任制</a:t>
              </a:r>
            </a:p>
          </p:txBody>
        </p:sp>
      </p:grpSp>
      <p:grpSp>
        <p:nvGrpSpPr>
          <p:cNvPr id="33" name="Group 33"/>
          <p:cNvGrpSpPr/>
          <p:nvPr/>
        </p:nvGrpSpPr>
        <p:grpSpPr>
          <a:xfrm>
            <a:off x="1057922" y="1822244"/>
            <a:ext cx="3286271" cy="1654845"/>
            <a:chOff x="1057922" y="1822244"/>
            <a:chExt cx="3286271" cy="1654845"/>
          </a:xfrm>
        </p:grpSpPr>
        <p:sp>
          <p:nvSpPr>
            <p:cNvPr id="34" name="TextBox 34"/>
            <p:cNvSpPr txBox="1"/>
            <p:nvPr/>
          </p:nvSpPr>
          <p:spPr>
            <a:xfrm>
              <a:off x="1057922"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明确各级管理人员和操作人员的安全职责，形成完整的安全责任体系。</a:t>
              </a:r>
            </a:p>
          </p:txBody>
        </p:sp>
      </p:grpSp>
      <p:grpSp>
        <p:nvGrpSpPr>
          <p:cNvPr id="35" name="Group 35"/>
          <p:cNvGrpSpPr/>
          <p:nvPr/>
        </p:nvGrpSpPr>
        <p:grpSpPr>
          <a:xfrm>
            <a:off x="4452917" y="3966127"/>
            <a:ext cx="3286271" cy="1654845"/>
            <a:chOff x="4452917" y="3966127"/>
            <a:chExt cx="3286271" cy="1654845"/>
          </a:xfrm>
        </p:grpSpPr>
        <p:sp>
          <p:nvSpPr>
            <p:cNvPr id="36" name="TextBox 36"/>
            <p:cNvSpPr txBox="1"/>
            <p:nvPr/>
          </p:nvSpPr>
          <p:spPr>
            <a:xfrm>
              <a:off x="4452917" y="3966127"/>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制定安全考核和奖惩制度，对安全生产表现优秀的个人和集体进行表彰和奖励，对违反安全规定的行为进行惩罚。</a:t>
              </a:r>
            </a:p>
          </p:txBody>
        </p:sp>
      </p:grpSp>
      <p:grpSp>
        <p:nvGrpSpPr>
          <p:cNvPr id="37" name="Group 37"/>
          <p:cNvGrpSpPr/>
          <p:nvPr/>
        </p:nvGrpSpPr>
        <p:grpSpPr>
          <a:xfrm>
            <a:off x="7847818" y="1822244"/>
            <a:ext cx="3286271" cy="1654845"/>
            <a:chOff x="7847818" y="1822244"/>
            <a:chExt cx="3286271" cy="1654845"/>
          </a:xfrm>
        </p:grpSpPr>
        <p:sp>
          <p:nvSpPr>
            <p:cNvPr id="38" name="TextBox 38"/>
            <p:cNvSpPr txBox="1"/>
            <p:nvPr/>
          </p:nvSpPr>
          <p:spPr>
            <a:xfrm>
              <a:off x="7847818" y="182224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建立安全责任追究制度，对发生的安全事故进行严肃处理，追究相关人员的责任。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667" r="16667"/>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对新员工进行三级安全教育，提高员工的安全意识和操作技能。</a:t>
            </a:r>
          </a:p>
        </p:txBody>
      </p:sp>
      <p:pic>
        <p:nvPicPr>
          <p:cNvPr id="5" name="Picture 5"/>
          <p:cNvPicPr>
            <a:picLocks noChangeAspect="1"/>
          </p:cNvPicPr>
          <p:nvPr/>
        </p:nvPicPr>
        <p:blipFill>
          <a:blip r:embed="rId4"/>
          <a:srcRect l="15083" r="15083"/>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定期组织员工进行安全培训和演练，提高员工的应急处置能力。</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加强对特种作业人员的培训和管理，确保特种作业人员持证上岗。</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安全教育与培训制度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鼓励员工积极参与安全隐患排查，对发现重大隐患的员工进行奖励。</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定期进行全面的安全检查，及时发现和消除安全隐患。</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建立隐患排查治理台账，对排查出的隐患进行登记、整改、验收和销号。</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安全检查与隐患排查制度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https://d.book118.com/298120066106006036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79</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2024-09-16T02:36:56.482</cp:lastPrinted>
  <dcterms:created xsi:type="dcterms:W3CDTF">2024-09-15T18:36:56Z</dcterms:created>
  <dcterms:modified xsi:type="dcterms:W3CDTF">2024-09-15T18:36:58Z</dcterms:modified>
</cp:coreProperties>
</file>