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71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28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66EE6-70D1-4C27-9D98-E4487850E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EC53A-E593-4AE0-9573-2D56307B7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62E35-940E-4189-89A5-B46374FE3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45005-3C0D-4B56-8D70-B0D084DF8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81683-5EBE-46AA-A2C5-ABD865C42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E9132-EABD-4F3B-A6C5-97D060973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6745C-203F-45C0-BF88-4C53B1B4C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39D10-5E82-4989-AEC2-C7D292A78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0958A-3FA2-4CE6-AF40-EEA1C08DF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C28D2-E4CC-4B1A-A7DA-F173BBD6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FF1C0-304E-4B17-9FC3-CEA91169F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709" r:id="rId2"/>
    <p:sldLayoutId id="2147491710" r:id="rId3"/>
    <p:sldLayoutId id="2147491711" r:id="rId4"/>
    <p:sldLayoutId id="2147491712" r:id="rId5"/>
    <p:sldLayoutId id="2147491713" r:id="rId6"/>
    <p:sldLayoutId id="2147491714" r:id="rId7"/>
    <p:sldLayoutId id="2147491715" r:id="rId8"/>
    <p:sldLayoutId id="2147491716" r:id="rId9"/>
    <p:sldLayoutId id="2147491717" r:id="rId10"/>
    <p:sldLayoutId id="21474917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22" Type="http://schemas.openxmlformats.org/officeDocument/2006/relationships/tags" Target="../tags/tag239.xml" /><Relationship Id="rId23" Type="http://schemas.openxmlformats.org/officeDocument/2006/relationships/tags" Target="../tags/tag240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0077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《UG实体建模》PPT课件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UG实体建模概述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UG实体建模基本操作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UG实体建模高级功能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UG实体建模应用案例</a:t>
            </a:r>
            <a:endParaRPr lang="zh-CN" altLang="en-US" sz="25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UG实体建模技巧与注意事项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UG实体建模概述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UG软件介绍</a:t>
            </a:r>
            <a:endParaRPr lang="zh-CN" altLang="en-US"/>
          </a:p>
        </p:txBody>
      </p:sp>
      <p:sp>
        <p:nvSpPr>
          <p:cNvPr id="104914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UG是一款功能强大的三维设计软件，广泛应用于机械、模具、汽车等领域。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UG提供了丰富的建模工具，包括实体建模、曲面建模、参数化建模等。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UG支持多种文件格式，如STEP、IGES、DWG等，方便与其他软件进行数据交换。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UG提供了强大的仿真分析功能，如静力分析、动力学分析、热传导分析等，可以帮助用户进行产品设计优化。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实体建模基本概念</a:t>
            </a:r>
            <a:endParaRPr lang="zh-CN" altLang="en-US"/>
          </a:p>
        </p:txBody>
      </p:sp>
      <p:sp>
        <p:nvSpPr>
          <p:cNvPr id="10492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实体建模定义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实体建模特点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实体建模基本要素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实体建模基本步骤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UG实体建模特点</a:t>
            </a:r>
            <a:endParaRPr lang="zh-CN" altLang="en-US"/>
          </a:p>
        </p:txBody>
      </p:sp>
      <p:sp>
        <p:nvSpPr>
          <p:cNvPr id="104930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基于特征的参数化建模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丰富的特征编辑和修改工具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支持多种CAD标准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强大的实体建模功能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9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UG实体建模基本操作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创建三维实体基本方法</a:t>
            </a:r>
            <a:endParaRPr lang="zh-CN" altLang="en-US"/>
          </a:p>
        </p:txBody>
      </p:sp>
      <p:sp>
        <p:nvSpPr>
          <p:cNvPr id="1049508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扫描操作：将二维图形沿某一路径扫描成三维实体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14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16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放样操作：通过控制点、曲线和截面来创建三维实体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0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布尔操作：通过合并、切割、相交等操作来组合多个三维实体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6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8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草图绘制：通过绘制二维图形来创建三维实体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2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拉伸操作：将二维图形沿某一方向拉伸成三维实体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0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旋转操作：将二维图形沿某一轴旋转成三维实体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实体布尔运算</a:t>
            </a:r>
            <a:endParaRPr lang="zh-CN" altLang="en-US"/>
          </a:p>
        </p:txBody>
      </p:sp>
      <p:sp>
        <p:nvSpPr>
          <p:cNvPr id="104959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布尔运算：将两个实体进行并集、交集、差集等操作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并集：将两个实体合并为一个实体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交集：保留两个实体的公共部分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差集：保留一个实体中不包含另一个实体的部分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布尔运算的应用：在实体建模中，布尔运算常用于创建复杂的实体形状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注意事项：在进行布尔运算时，需要注意实体的相交部分和重叠部分，以免产生错误结果。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实体编辑与修改</a:t>
            </a:r>
            <a:endParaRPr lang="zh-CN" altLang="en-US"/>
          </a:p>
        </p:txBody>
      </p:sp>
      <p:cxnSp>
        <p:nvCxnSpPr>
          <p:cNvPr id="3145823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825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0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实体旋转：旋转实体到指定角度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27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2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实体复制：复制实体到指定位置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29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4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实体属性修改：修改实体的颜色、材质等属性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6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实体选择：选择需要编辑或修改的实体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1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68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实体移动：移动实体到指定位置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3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70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实体删除：删除不需要的实体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835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72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实体缩放：缩放实体到指定大小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76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78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80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837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682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84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686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实体测量与计算</a:t>
            </a:r>
            <a:endParaRPr lang="zh-CN" altLang="en-US"/>
          </a:p>
        </p:txBody>
      </p:sp>
      <p:sp>
        <p:nvSpPr>
          <p:cNvPr id="10497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测量工具：使用测量工具进行尺寸测量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测量精度：设置测量精度，保证测量结果的准确性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测量结果：查看测量结果，进行后续操作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计算工具：使用计算工具进行体积、面积等计算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8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UG实体建模高级功能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9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高级建模技术</a:t>
            </a:r>
            <a:endParaRPr lang="zh-CN" altLang="en-US"/>
          </a:p>
        </p:txBody>
      </p:sp>
      <p:sp>
        <p:nvSpPr>
          <p:cNvPr id="10499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布尔运算：通过布尔运算实现复杂模型的创建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阵列功能：通过阵列功能实现模型的快速复制和排列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镜像功能：通过镜像功能实现模型的快速对称和翻转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编辑功能：通过编辑功能实现模型的快速修改和调整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参数化与程序化建模</a:t>
            </a:r>
            <a:endParaRPr lang="zh-CN" altLang="en-US"/>
          </a:p>
        </p:txBody>
      </p:sp>
      <p:sp>
        <p:nvSpPr>
          <p:cNvPr id="10500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参数化建模：通过定义参数来控制模型的形状和尺寸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程序化建模：通过编写程序来生成复杂的模型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应用领域：广泛应用于汽车、航空航天、机械制造等领域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00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0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优势：提高设计效率，降低设计成本，提高产品质量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https://d.book118.com/298120077016006023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3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MiSans</vt:lpstr>
      <vt:lpstr>Wingdings</vt:lpstr>
      <vt:lpstr>微软雅黑</vt:lpstr>
      <vt:lpstr>宋体</vt:lpstr>
      <vt:lpstr>Office Theme</vt:lpstr>
      <vt:lpstr>《UG实体建模》PPT课件</vt:lpstr>
      <vt:lpstr>目录</vt:lpstr>
      <vt:lpstr>添加章节标题</vt:lpstr>
      <vt:lpstr>UG实体建模概述</vt:lpstr>
      <vt:lpstr>PowerPoint Presentation</vt:lpstr>
      <vt:lpstr>UG软件介绍</vt:lpstr>
      <vt:lpstr>实体建模基本概念</vt:lpstr>
      <vt:lpstr>UG实体建模特点</vt:lpstr>
      <vt:lpstr>UG实体建模基本操作</vt:lpstr>
      <vt:lpstr>PowerPoint Presentation</vt:lpstr>
      <vt:lpstr>创建三维实体基本方法</vt:lpstr>
      <vt:lpstr>实体布尔运算</vt:lpstr>
      <vt:lpstr>实体编辑与修改</vt:lpstr>
      <vt:lpstr>实体测量与计算</vt:lpstr>
      <vt:lpstr>UG实体建模高级功能</vt:lpstr>
      <vt:lpstr>PowerPoint Presentation</vt:lpstr>
      <vt:lpstr>高级建模技术</vt:lpstr>
      <vt:lpstr>参数化与程序化建模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2024-08-29T12:23:22.052</cp:lastPrinted>
  <dcterms:created xsi:type="dcterms:W3CDTF">2024-08-29T04:23:22Z</dcterms:created>
  <dcterms:modified xsi:type="dcterms:W3CDTF">2024-08-29T04:23:24Z</dcterms:modified>
</cp:coreProperties>
</file>