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1C675-F9AC-4DA1-B509-684885E1C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36E19-1A88-40FB-9F92-9D564831A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79116-8F3A-4FCC-B70D-F69C70B2D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44C15-19A6-4C0E-95D5-A3B344E70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F4ABC2-5973-486B-8CA5-DAEE223D1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175CB7-3E2A-4A21-A5BF-1F7475B04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3CF570-7D9F-40ED-9994-2138C4049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F7681-9A7A-44B9-B616-5D8275A6E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E3ED5-4115-46D4-960C-912A9ACC7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A15DE-8180-4CAA-ABDF-7F52CCEAF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4C5EF-47B5-4ABC-80D0-BEBDDA12B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2101400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地铁ups系统课件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UPS系统概述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地铁UPS系统组成及原理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地铁UPS系统设计与选型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地铁UPS系统安装与调试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地铁UPS系统运行与维护管理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地铁UPS系统升级改造策略探讨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UPS系统概述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不间断电源（Uninterruptible Power Supply，UPS）是一种含有储能装置，以逆变器为主要组成部分的恒压恒频的不间断电源。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UPS定义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电输入正常时，UPS将市电稳压后供应给负载使用，此时的UPS就是一台交流市电稳压器，同时它还向机内电池充电；当市电中断（事故停电）时，UPS立即将机内电池的电能，通过逆变转换的方法向负载继续供应220V交流电，使负载维持正常工作并保护负载软、硬件不受损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UPS作用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UPS定义及作用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保证地铁运营安全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系统中的各种设备，如信号系统、通信系统、自动售检票系统等，都需要稳定的电源供应。一旦电源出现问题，这些系统可能无法正常工作，从而影响地铁的运营安全。UPS系统能够在市电中断时提供不间断的电源供应，保证地铁各系统的正常运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提高地铁运营效率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系统中的许多设备都需要稳定的电源供应才能正常工作。如果电源不稳定或中断，这些设备可能会出现故障或停机，从而影响地铁的运营效率。UPS系统能够提供稳定的电源供应，确保地铁各系统的正常运行，提高运营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地铁UPS系统重要性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78702" y="3026494"/>
            <a:ext cx="2012717" cy="3450543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93766" y="146929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88823" y="1552162"/>
            <a:ext cx="2003387" cy="20033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439873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78702" y="3825364"/>
            <a:ext cx="2009775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原理和结构特点的不同，UPS可分为后备式、在线式和在线互动式三类。其中，在线式UPS具有输出稳定、抗干扰能力强等优点，适用于对电源要求较高的场合；而后备式和在线互动式UPS则适用于对电源要求不太高的场合。</a:t>
            </a:r>
          </a:p>
        </p:txBody>
      </p:sp>
      <p:sp>
        <p:nvSpPr>
          <p:cNvPr id="7" name="Freeform 7"/>
          <p:cNvSpPr/>
          <p:nvPr/>
        </p:nvSpPr>
        <p:spPr>
          <a:xfrm>
            <a:off x="2061524" y="2017017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21744" y="198471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09930" y="3026494"/>
            <a:ext cx="2012717" cy="345054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24994" y="146929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20051" y="1552162"/>
            <a:ext cx="2003387" cy="20033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971102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后备式UPS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809930" y="3825364"/>
            <a:ext cx="2009775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结构简单、价格便宜，但输出电压稳定性较差、切换时间较长。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344462" y="204319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32647" y="3084974"/>
            <a:ext cx="2012717" cy="3450543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7712" y="152777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342768" y="1610642"/>
            <a:ext cx="2003387" cy="20033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493819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在线式UPS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332647" y="3825364"/>
            <a:ext cx="2012717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输出电压稳定性好、抗干扰能力强、切换时间为零，但价格较高。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9901484" y="204319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89670" y="3084974"/>
            <a:ext cx="2012717" cy="345054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804734" y="152777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99790" y="1610642"/>
            <a:ext cx="2003387" cy="20033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9050841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在线互动式UPS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889670" y="3825364"/>
            <a:ext cx="2012717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具有后备式和在线式的部分优点，同时价格适中。</a:t>
            </a:r>
          </a:p>
        </p:txBody>
      </p:sp>
      <p:sp>
        <p:nvSpPr>
          <p:cNvPr id="26" name="Freeform 26"/>
          <p:cNvSpPr/>
          <p:nvPr/>
        </p:nvSpPr>
        <p:spPr>
          <a:xfrm>
            <a:off x="4558856" y="1983121"/>
            <a:ext cx="525777" cy="52577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7059302" y="2017017"/>
            <a:ext cx="570319" cy="45798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9662744" y="2007269"/>
            <a:ext cx="477480" cy="47748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UPS系统分类与特点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地铁UPS系统组成及原理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03" r="325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17" r="317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将市电引入UPS系统，经过防雷击、浪涌保护等处理后，分配至后续设备。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输入配电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将UPS系统输出的电能进行合理分配，保证负载设备获得稳定可靠的电源供应。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输出配电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输入/输出配电部分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将输入交流电转换为直流电，为逆变器提供稳定的直流电源。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对蓄电池组进行充电管理，保证蓄电池组在市电正常时处于浮充状态，同时监测蓄电池组的电压、电流等参数。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整流器/充电器部分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充电器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整流器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逆变器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将整流器输出的直流电转换为交流电，为负载设备提供稳定可靠的电源供应。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静态开关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在市电正常时，静态开关处于断开状态；当市电异常或逆变器故障时，静态开关自动闭合，将负载设备切换至旁路电源供电。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逆变器部分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蓄电池组部分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蓄电池组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作为UPS系统的后备电源，在市电异常或逆变器故障时，为负载设备提供持续供电。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电池管理单元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对蓄电池组进行充放电管理，监测蓄电池组的电压、电流、温度等参数，保证蓄电池组的安全运行和延长使用寿命。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地铁UPS系统设计与选型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确保UPS系统的高可靠性，满足地铁连续、稳定运行的需求。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采用N+1或更高冗余配置，确保在单台UPS故障时，系统仍能正常运行。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冗余性原则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选用模块化、热插拔设计，便于维护和更换故障模块。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可维护性原则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选用高效能、低能耗的UPS设备，降低运营成本。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节能环保原则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负载容量计算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根据地铁各用电设备的功率及运行时间，计算UPS系统的负载容量。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电池容量计算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根据负载容量、后备时间要求及电池放电特性，计算所需电池容量。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UPS主机选型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根据负载容量、冗余配置要求及输入输出参数，选择合适的UPS主机型号。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配电系统选型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根据输入输出电压等级、短路容量等参数，选择合适的配电系统方案。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关键参数计算与选型依据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https://d.book118.com/298121014005006032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2024-09-09T05:54:12.022</cp:lastPrinted>
  <dcterms:created xsi:type="dcterms:W3CDTF">2024-09-08T21:54:12Z</dcterms:created>
  <dcterms:modified xsi:type="dcterms:W3CDTF">2024-09-08T21:54:14Z</dcterms:modified>
</cp:coreProperties>
</file>