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CF6332-4C30-4FA8-BF19-A844032AE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7849A-1A8B-4AA5-BE55-9A2505F6D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BBBC53-AF18-4388-92B3-2C576863B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ACC379-C582-461F-AD6C-CE203E9F0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AA0C07-F6A9-42EB-954B-F4525A90E5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9DCEFC-A3D3-4F38-A066-F0C49E7E50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0F4486-909B-4519-B7BB-4FE5C7A6EB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FAD762-582B-48E7-B9A5-77C3E7544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61DF69-CB83-4F15-A65D-07253EF8AF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0505C-29D7-46F8-A6B4-82F6E07E2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E0AA6-BFCA-4B93-A413-E91AB34FA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12104010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智能建筑与城市规划的人流分析技术</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智能建筑概述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城市规划概述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人流分析技术在智能建筑中的应用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人流分析技术在城市规划中的应用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智能建筑与城市规划的融合发展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453" b="345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城市化进程加速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随着全球城市化进程的加速，城市规划和建筑设计面临着越来越复杂的挑战。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智能建筑需求增长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智能建筑通过集成先进技术和系统，提高能源效率、安全性和舒适性，成为城市规划的重要组成部分。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人流分析技术重要性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人流分析技术对于优化城市规划和建筑设计至关重要，能够提供有关人员流动和行为的数据洞察。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人流分析技术是一种通过监测和记录人员在特定区域内的移动模式和行为，以获取有关空间使用情况和人员需求的信息的技术。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定义与原理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主要包括视频监控、传感器网络、移动定位数据等。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技术手段</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广泛应用于城市交通规划、建筑设计、公共安全、商业分析等领域。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应用领域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人流分析技术概述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智能建筑概述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高效性</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通过智能化的设备和系统，实现建筑内各项设施的高效运行和管理，提高能源利用效率。</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智能建筑是一种集成了先进的信息技术、自动化技术和通信技术，具有自适应、高效、节能、环保等特点的现代化建筑。</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舒适性</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提供舒适的室内环境，包括温度、湿度、光照、空气质量等方面的自动调节。</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便捷性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智能化的设备和系统使得建筑的使用和管理更加便捷，提高了工作效率和用户体验。</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采用先进的安全防范技术，确保建筑内人员和财产的安全。</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智能建筑的定义与特点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31" r="2573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随着环保意识的提高，智能建筑将更加注重节能减排和可持续发展，采用更多的绿色材料和可再生能源。</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随着人工智能、物联网等技术的不断发展，智能建筑的智能化程度将不断提高，实现更加智能化的设备和系统控制。</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智能建筑将实现更加全面的系统集成，包括楼宇自控系统、智能照明系统、智能安防系统等多个子系统的集成。</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集成化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随着消费者需求的多样化，智能建筑将更加注重个性化定制，提供更加符合用户需求的个性化服务。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智能建筑的发展趋势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城市规划概述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城市规划是一种综合性的空间规划，旨在通过合理布局城市各类用地和功能，提高城市整体运行效率和居民生活质量。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实现城市经济、社会和环境的协调发展，优化城市空间结构，提升城市形象和竞争力。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城市规划的定义与目的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城市规划目的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城市规划定义</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城市规划的原则与方法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城市规划原则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包括整体性、长期性、动态性、可持续性等原则，确保城市规划的科学性和合理性。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城市规划方法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包括定性分析、定量分析、空间分析等多种方法，综合运用各种技术手段和工具进行城市规划编制和实施。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人流分析技术在智能建筑中的应用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通过安装在建筑入口、走廊、楼梯等关键区域的传感器，实时采集人流数据，包括人数、行走速度、停留时间等。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人流数据采集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运用统计学、机器学习等方法对采集到的人流数据进行处理和分析，提取出人流分布、流动规律等有价值的信息。</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人流数据分析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基于历史人流数据和实时人流信息，构建预测模型，对未来一段时间内的人流情况进行预测，为建筑管理和城市规划提供决策支持。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人流预测</a:t>
            </a:r>
          </a:p>
        </p:txBody>
      </p:sp>
      <p:pic>
        <p:nvPicPr>
          <p:cNvPr id="9" name="Picture 9"/>
          <p:cNvPicPr>
            <a:picLocks noChangeAspect="1"/>
          </p:cNvPicPr>
          <p:nvPr/>
        </p:nvPicPr>
        <p:blipFill>
          <a:blip r:embed="rId2"/>
          <a:srcRect l="14648" r="1464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人流统计与分析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https://d.book118.com/298121040101006033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2024-09-11T15:11:54.115</cp:lastPrinted>
  <dcterms:created xsi:type="dcterms:W3CDTF">2024-09-11T07:11:54Z</dcterms:created>
  <dcterms:modified xsi:type="dcterms:W3CDTF">2024-09-11T07:11:56Z</dcterms:modified>
</cp:coreProperties>
</file>