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F11B7-0C7D-47DB-A013-325998B68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D95CF-7261-44F9-AB45-1FA85F1E7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C4394-3DE1-4B42-AF92-63E02DD4F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A8979-D99B-4D7B-91EE-7AF22C0F2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01D3C9-FBDC-40AA-9128-C815DB3CE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76251C-6820-41BB-B67B-7E2A487E8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336906-064F-4DE3-8DB9-B956AC603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19CD7-6F69-4D08-9B4C-24B401D88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674A4-8BE4-4B69-AF5C-DA9D50034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BD9B8-E9E4-444C-A7D5-302EB77EB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A5506-CA1F-4AA8-93FE-5C58B5ED9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1141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高等数学全部公式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函数与极限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不定积分与定积分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多项式函数与三角函数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微分方程与差分方程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函数与极限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函数的概念与性质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函数是数学上的一个概念，它是一种特殊的对应关系，这种对应关系使得对于数集A中的每一个元素，按照某种法则，数集B中都有唯一确定的元素与之对应。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包括有界性、单调性、奇偶性、周期性等。这些性质描述了函数在特定区间内的行为特征。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极限是描述当自变量趋近某一值时，函数值的变化趋势的量。具体来说，如果当x趋近于a时，f(x)的值趋近于L，则称L为f(x)在点a的极限。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包括唯一性、有界性、保号性等。这些性质描述了极限的基本属性，是研究函数的重要工具。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极限的性质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四则运算法则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极限的四则运算法则是极限运算的基础，包括加法、减法、乘法和除法等运算的极限法则。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复合函数和复合运算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复合函数和复合运算的极限法则允许我们计算更复杂的函数的极限。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无穷小和无穷大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无穷小和无穷大是极限运算中的重要概念，它们描述了函数在某些点附近的性质。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极限的运算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导数描述了函数在某一点的斜率，即函数值随自变量变化的速率。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导数在几何上表示函数曲线在某一点的切线的斜率。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导数具有一些基本的性质，如线性性质、乘积法则、商的导数法则等。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对于一些常见的初等函数，如幂函数、指数函数、三角函数等，都有其对应的导数公式。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基本初等函数的导数公式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通过导数的四则运算规则，可以计算复合函数的导数以及更复杂函数的导数。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导数的四则运算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对于由方程确定的隐函数，可以通过对原方程求导来找到其导数。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隐函数求导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微分的定义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微分的概念与性质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微分是函数在某一点附近的小增量，它描述了函数值随自变量微小变化时的近似变化量。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微分的几何意义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微分在几何上表示函数曲线在某一点附近的切线段的长度。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微分具有一些基本的性质，如线性性质、微分法则等。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微分的性质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不定积分与定积分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https://d.book118.com/298121141102006030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2024-09-07T03:55:55.419</cp:lastPrinted>
  <dcterms:created xsi:type="dcterms:W3CDTF">2024-09-06T19:55:55Z</dcterms:created>
  <dcterms:modified xsi:type="dcterms:W3CDTF">2024-09-06T19:55:57Z</dcterms:modified>
</cp:coreProperties>
</file>