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F62C7-A32E-4284-866B-CD45C9AFC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02B5A-9D43-42AA-B585-4DAACC7FD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AED56-B5BC-4AFC-BA18-52F802B7A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F9861-4ECE-4549-8070-4B6BD4A73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411DEF-E123-443A-9CB0-C3AA403B6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4DD7B0-EF00-44F2-8245-700720AB9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5BCD7C-A66E-45E7-8394-0B79D543F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8D46A-18D9-4075-8784-BCA0E83F4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8333E-C836-43F8-AA6E-4695A4E68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51836-F6D8-4BA9-8153-34662423F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744B7-501B-4A74-BF8C-83619B592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22055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微笑礼仪赢得内外部客户的信赖与支持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微笑礼仪的基本原则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在企业内部实施微笑礼仪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在企业外部展现微笑礼仪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微笑礼仪与客户关系管理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微笑礼仪的实践案例与效果评估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传递友好信息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展示专业素养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营造愉悦氛围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微笑是友善和亲切的象征，能够向客户传递企业的友好形象。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微笑礼仪体现了员工的专业素养和良好服务态度，有助于提升企业在客户心中的形象。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微笑能够营造轻松、愉悦的氛围，使客户在与企业交往过程中感到舒适和愉快。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微笑能够拉近人与人之间的心理距离，有助于与客户建立情感联系。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建立情感联系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微笑能够缓解紧张气氛，使沟通更加顺畅，有助于深入了解客户需求。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促进有效沟通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通过微笑礼仪，企业能够赢得客户的喜爱和信任，从而增强客户黏性。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拉近与客户距离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微笑是真诚态度的体现，能够让客户感受到企业的诚意和关心。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展现真诚态度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提升服务品质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微笑礼仪是企业服务品质的重要组成部分，优质的服务能够赢得客户的信任和认可。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微笑礼仪有助于塑造企业的品牌形象，使客户对企业产生信任和好感。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增强客户信任度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真诚微笑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内心喜悦的自然流露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微笑应发自内心，传递友善、亲切和愉悦的信息。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眼神交流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微笑时配合眼神交流，展现真诚与关注。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面部肌肉放松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保持面部肌肉自然放松，避免僵硬或夸张的笑容。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根据场合调整微笑的幅度和频率，保持与环境的和谐。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场合适宜性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微笑时要尊重对方，避免让对方感到不适或尴尬。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表达尊重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保持适度的热情，既展现亲和力，又不过于张扬。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适度热情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适度表达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避免冒犯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在跨文化交流中，注意微笑可能产生的歧义，避免触犯文化禁忌。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了解不同文化背景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尊重并理解不同国家和地区的文化背景和礼仪规范。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适应文化环境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根据目标文化调整微笑方式，以符合当地礼仪习惯。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708" r="14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尊重文化差异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在企业内部实施微笑礼仪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通过企业内部宣传栏、电子屏幕、内部邮件等方式，持续宣传微笑礼仪的重要性，提高员工的认知度和重视程度。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入职培训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在新员工入职时，组织专门的微笑礼仪培训，让员工了解微笑礼仪的重要性和具体实践方法。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针对全体员工定期开展微笑礼仪培训课程，强化员工的微笑服务意识。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员工培训与意识提升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制定规范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制定详细的微笑礼仪服务标准，明确员工在服务过程中需要遵守的规范和流程。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设立专门的监督检查机制，定期对员工的服务质量进行评估和反馈，确保微笑礼仪的贯彻执行。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奖励激励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对于在服务中表现出色的员工给予物质和精神上的奖励，激发员工积极践行微笑礼仪的热情。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制度规范与激励机制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https://d.book118.com/298122055052006035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2024-09-14T04:03:01.008</cp:lastPrinted>
  <dcterms:created xsi:type="dcterms:W3CDTF">2024-09-13T20:03:01Z</dcterms:created>
  <dcterms:modified xsi:type="dcterms:W3CDTF">2024-09-13T20:03:03Z</dcterms:modified>
</cp:coreProperties>
</file>