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585FA-10FD-4909-AB7A-6E471A583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7969B-85FD-4027-B1B0-6A5287CE9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B41E9-1C9A-4477-BBA5-1816559EB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08A826-BB43-4C7E-8754-5A4AB4993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EBF9C5-8769-47B7-BC97-78FB7D21E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CCD647-1E1A-4E55-9FDB-9FEFB15FE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BB67ED-7782-4C38-9B5F-1DFF3EC41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42663-84AD-4E10-B54F-06046BC8E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A8B211-F447-4778-84F3-81D5AB4C6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225FF-E3F3-4067-82B8-D50DE4417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00471-A170-4FDB-8869-0FF8FC231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23015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文言文的修辞手法与艺术效果分析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修辞手法与艺术效果的关系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文言文修辞手法与艺术效果实例分析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丰富表达手段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文言文修辞手法多样，如比喻、拟人、夸张等，能够生动形象地表达作者的思想情感，增强文章感染力。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塑造人物形象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通过修辞手法刻画人物，使人物形象更加鲜明、立体，有助于读者深入理解文本中的人物性格和命运。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传递文化内涵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文言文修辞手法承载着丰富的文化内涵，能够展现古代社会的风俗习惯、价值观念等，有助于传承和弘扬传统文化。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文言文修辞手法的重要性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深入文本解读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艺术效果分析有助于深入文本解读，挖掘作者的创作意图和思想情感，更好地理解文本的主题和意义。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提升审美能力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通过对文言文艺术效果的品味和分析，可以提升读者的审美能力，培养高雅的审美情趣。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欣赏文学之美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通过对文言文艺术效果的分析，可以欣赏到其独特的文学之美，包括语言美、结构美、意境美等。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艺术效果分析的目的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通过明显的相似点进行比喻，如“骨瘦如柴”。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明喻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通过隐含的相似点进行比喻，需要读者自行领悟，如“桃花潭水深千尺”。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暗喻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借用与本体有相似点的其他事物来代替本体进行比喻，如“烽火连三月，家书抵万金”。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借喻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拟人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将无生命的事物赋予人的特征或情感，如“春风又绿江南岸”。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将动物或植物赋予人的特征或情感，如“感时花溅泪，恨别鸟惊心”。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546" r="10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3" r="325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故意把事物说得“大、多、高、深、强”等的夸张形式，如“飞流直下三千尺”。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扩大夸张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故意把客观事实说得“小、少、低、浅、弱”等的夸张手法，如“五岭逶迤腾细浪”。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缩小夸张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夸张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上下句意思相似、相近、相补、相衬，如“海内存知己，天涯若比邻”。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上下句意思相反、相对，形成鲜明对比，如“少壮不努力，老大徒伤悲”。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句子排比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多个结构相似的句子并排，增强语势，如“菊之爱，陶后鲜有闻。莲之爱，同予者何人？牡丹之爱，宜乎众矣”。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词语排比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同一词语在句子中多次出现，形成排比，如“山不在高，有仙则名；水不在深，有龙则灵”。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排比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通过形象的比喻，将抽象的事物具体化，使读者更容易理解和感受。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拟人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赋予无生命的事物以人的特征，增强表达的形象性和生动性。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对事物的形象、特征、作用等进行夸大或缩小，以突出事物的本质和特征。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形象生动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27262" y="1849088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4" name="AutoShape 4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Freeform 6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借景抒情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情感丰富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527262" y="2424430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通过描绘景物来抒发情感，使情感表达更加含蓄、深刻。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527262" y="3282680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527262" y="387707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将相反的事物或同一事物的不同方面进行比较，突出事物的矛盾和本质，增强情感的表达力。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527262" y="4771916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527262" y="536630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运用古代典籍中的故事、成语等来表达情感，增强情感的厚重感和历史感。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用典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https://d.book118.com/298123015015006032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2024-09-09T09:19:06.277</cp:lastPrinted>
  <dcterms:created xsi:type="dcterms:W3CDTF">2024-09-09T01:19:06Z</dcterms:created>
  <dcterms:modified xsi:type="dcterms:W3CDTF">2024-09-09T01:19:08Z</dcterms:modified>
</cp:coreProperties>
</file>