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ADF69-976B-47A7-AB93-778341FCA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9482D-9880-4A60-8AE6-14DB56BAC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72B5D-C794-4BD3-8146-72DE64178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368AE-DEB2-4616-9056-11396BF8D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45A02D-17DC-46BA-8158-D7967451E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057AA-A8DE-41DC-9EB8-309A60D71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776901-7FB1-42AE-8BD4-5F705CE4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002BD-5DD2-4EBA-9C57-284B263CE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AB362-DEB3-46C6-AFBF-BC9AA2955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3FCC9-E40D-4B07-86C9-1D67631B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978D4-5DCD-41A5-93D4-741A8C983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3023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新能源加速能源供应侧改革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能源供应侧改革背景与意义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新能源技术创新与产业升级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政策支持与市场机制创新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企业参与与产业链协同发展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社会效益与经济效益评估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能源供应侧改革背景与意义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88" b="16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随着全球能源消费结构转变，可再生能源逐渐成为主导，国际能源市场呈现多元化、清洁化、智能化发展趋势。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我国能源消费持续增长，而传统能源供应面临资源枯竭、环境污染等问题，能源供需矛盾日益突出。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国内外能源形势分析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国内能源供需矛盾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国际能源格局变化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传统能源供应模式以化石能源为主，资源利用率低，大量资源浪费在开采、运输、加工等环节。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250" r="5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化石能源的燃烧产生大量二氧化碳、硫化物等污染物，严重破坏生态环境。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化石能源属于不可再生资源，过度依赖化石能源不利于我国能源可持续发展。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不可持续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传统能源供应模式弊端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新能源发展趋势及机遇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新能源技术突破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随着光伏、风电、储能等新能源技术的不断突破，新能源产业成本不断降低，市场竞争力逐渐增强。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国家出台一系列政策扶持新能源产业发展，包括财政补贴、税收优惠、土地政策等，为新能源产业提供了良好的发展环境。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随着环保意识的提高和绿色发展的要求，市场对清洁能源的需求不断增长，为新能源产业提供了广阔的市场空间。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国际合作机遇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我国积极参与全球能源治理和合作，加强与国际组织和主要经济体在新能源领域的合作，共同推动全球能源转型和绿色发展。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新能源技术创新与产业升级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研究高效、低成本、长寿命的光伏电池，提高太阳能转换效率。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光伏电池技术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光伏组件及系统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417" r="20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分布式光伏应用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开发高性能光伏组件和智能化光伏系统，降低度电成本。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推广分布式光伏电站，实现就地消纳和能源互联网。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太阳能光伏技术及应用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研发大型、高效、可靠的风力发电机组，提高风能利用率。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大型风力发电机组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突破海上风电关键技术，推动海上风电规模化发展。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推广分布式风电项目，实现风能资源的有效利用。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分布式风电应用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风能发电技术及应用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生物质液体燃料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开发生物质液体燃料，替代石油等化石燃料。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生物质固体成型燃料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生产生物质固体成型燃料，用于供热和发电。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生物质气化技术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研究生物质气化技术，生产合成气或燃气。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542" r="22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生物质能利用技术及应用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储能电池技术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研发高效、安全、环保的储能电池，提高储能系统性能。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储能系统及应用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开发多种形式的储能系统，满足不同应用场景需求。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智能电网与储能融合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推动智能电网与储能技术的深度融合，实现能源的优化配置和高效利用。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储能技术与智能电网融合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政策支持与市场机制创新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优先购电政策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国家制定优先购电政策，保障新能源发电的优先上网和全额收购，提高新能源利用率。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财政补贴政策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国家通过财政补贴方式，对新能源产业给予资金支持，降低企业成本，提高市场竞争力。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对新能源企业给予税收减免或优惠，鼓励企业加大研发投入，推动技术创新。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国家层面政策扶持措施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地方政府结合当地资源禀赋和产业基础，制定新能源发展规划，明确发展目标、重点任务和保障措施。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土地利用政策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地方政府优化土地利用政策，优先保障新能源项目用地需求，降低企业用地成本。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环保监管政策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加强环保监管力度，对高污染、高耗能产业进行严格限制和淘汰，为新能源产业腾出市场空间。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地方层面政策实施情况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https://d.book118.com/298123023072006031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2024-09-08T12:38:52.907</cp:lastPrinted>
  <dcterms:created xsi:type="dcterms:W3CDTF">2024-09-08T04:38:52Z</dcterms:created>
  <dcterms:modified xsi:type="dcterms:W3CDTF">2024-09-08T04:38:55Z</dcterms:modified>
</cp:coreProperties>
</file>