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2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image" Target="../media/image7.png" /><Relationship Id="rId11" Type="http://schemas.openxmlformats.org/officeDocument/2006/relationships/tags" Target="../tags/tag26.xml" /><Relationship Id="rId12" Type="http://schemas.openxmlformats.org/officeDocument/2006/relationships/image" Target="../media/image8.png" /><Relationship Id="rId13" Type="http://schemas.openxmlformats.org/officeDocument/2006/relationships/tags" Target="../tags/tag27.xml" /><Relationship Id="rId14" Type="http://schemas.openxmlformats.org/officeDocument/2006/relationships/image" Target="../media/image9.png" /><Relationship Id="rId15" Type="http://schemas.openxmlformats.org/officeDocument/2006/relationships/tags" Target="../tags/tag28.xml" /><Relationship Id="rId16" Type="http://schemas.openxmlformats.org/officeDocument/2006/relationships/image" Target="../media/image2.png" /><Relationship Id="rId17" Type="http://schemas.openxmlformats.org/officeDocument/2006/relationships/tags" Target="../tags/tag29.xml" /><Relationship Id="rId18" Type="http://schemas.openxmlformats.org/officeDocument/2006/relationships/tags" Target="../tags/tag30.xml" /><Relationship Id="rId19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image" Target="../media/image5.png" /><Relationship Id="rId7" Type="http://schemas.openxmlformats.org/officeDocument/2006/relationships/tags" Target="../tags/tag24.xml" /><Relationship Id="rId8" Type="http://schemas.openxmlformats.org/officeDocument/2006/relationships/image" Target="../media/image6.png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image" Target="../media/image6.png" /><Relationship Id="rId11" Type="http://schemas.openxmlformats.org/officeDocument/2006/relationships/tags" Target="../tags/tag37.xml" /><Relationship Id="rId12" Type="http://schemas.openxmlformats.org/officeDocument/2006/relationships/image" Target="../media/image7.png" /><Relationship Id="rId13" Type="http://schemas.openxmlformats.org/officeDocument/2006/relationships/tags" Target="../tags/tag38.xml" /><Relationship Id="rId14" Type="http://schemas.openxmlformats.org/officeDocument/2006/relationships/image" Target="../media/image8.png" /><Relationship Id="rId15" Type="http://schemas.openxmlformats.org/officeDocument/2006/relationships/tags" Target="../tags/tag39.xml" /><Relationship Id="rId16" Type="http://schemas.openxmlformats.org/officeDocument/2006/relationships/image" Target="../media/image9.png" /><Relationship Id="rId17" Type="http://schemas.openxmlformats.org/officeDocument/2006/relationships/tags" Target="../tags/tag40.xml" /><Relationship Id="rId18" Type="http://schemas.openxmlformats.org/officeDocument/2006/relationships/image" Target="../media/image3.png" /><Relationship Id="rId19" Type="http://schemas.openxmlformats.org/officeDocument/2006/relationships/tags" Target="../tags/tag41.xml" /><Relationship Id="rId2" Type="http://schemas.openxmlformats.org/officeDocument/2006/relationships/image" Target="../media/image1.png" /><Relationship Id="rId20" Type="http://schemas.openxmlformats.org/officeDocument/2006/relationships/tags" Target="../tags/tag42.xml" /><Relationship Id="rId21" Type="http://schemas.openxmlformats.org/officeDocument/2006/relationships/tags" Target="../tags/tag43.xml" /><Relationship Id="rId22" Type="http://schemas.openxmlformats.org/officeDocument/2006/relationships/tags" Target="../tags/tag44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image" Target="../media/image2.png" /><Relationship Id="rId7" Type="http://schemas.openxmlformats.org/officeDocument/2006/relationships/tags" Target="../tags/tag35.xml" /><Relationship Id="rId8" Type="http://schemas.openxmlformats.org/officeDocument/2006/relationships/image" Target="../media/image5.png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10" Type="http://schemas.openxmlformats.org/officeDocument/2006/relationships/image" Target="../media/image3.png" /><Relationship Id="rId11" Type="http://schemas.openxmlformats.org/officeDocument/2006/relationships/tags" Target="../tags/tag82.xml" /><Relationship Id="rId12" Type="http://schemas.openxmlformats.org/officeDocument/2006/relationships/image" Target="../media/image10.png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image" Target="../media/image2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D3241-B5B0-4115-9A92-753CA6646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8DD50-85CF-4BCC-8F65-DD8D69C2B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E7528-960D-4B6D-8FBE-BACFA3C1F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CDC38-C618-40F8-B7D0-061B421D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A3B68-7B9A-46FC-8B28-3A0641DE7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AA7BEA-E06F-4107-A643-EBDA15B6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6CB4C0-873D-4F8D-98A1-BBFBAF013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77C24-1AF9-4494-9B9E-66130E06B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D135B-CCDB-40F6-B9C0-697B77C9A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305CB-A61D-4DA0-8C6D-869A392E7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B3C4F-CFE3-4A01-841C-7CB2CB52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668" y="14439"/>
            <a:ext cx="12193524" cy="6858000"/>
          </a:xfrm>
          <a:prstGeom prst="rect">
            <a:avLst/>
          </a:prstGeom>
        </p:spPr>
      </p:pic>
      <p:sp>
        <p:nvSpPr>
          <p:cNvPr id="1048666" name="@svg_GBtop"/>
          <p:cNvSpPr/>
          <p:nvPr>
            <p:custDataLst>
              <p:tags r:id="rId4"/>
            </p:custDataLst>
          </p:nvPr>
        </p:nvSpPr>
        <p:spPr>
          <a:xfrm>
            <a:off x="-12192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1" name="@svg_装饰点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830306" y="679450"/>
            <a:ext cx="534924" cy="77724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768484" y="1708531"/>
            <a:ext cx="5466962" cy="238633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6600" b="0"/>
            </a:lvl1pPr>
          </a:lstStyle>
          <a:p>
            <a:r>
              <a:rPr lang="zh-CN" altLang="en-US"/>
              <a:t>单击此处编辑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8"/>
            </p:custDataLst>
          </p:nvPr>
        </p:nvSpPr>
        <p:spPr>
          <a:xfrm>
            <a:off x="768484" y="4101846"/>
            <a:ext cx="5466962" cy="44577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768484" y="523906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768484" y="4767326"/>
            <a:ext cx="5466962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6" name="@svg_GBtop"/>
          <p:cNvSpPr/>
          <p:nvPr userDrawn="1">
            <p:custDataLst>
              <p:tags r:id="rId11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3" name="@svg_印章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0958322" y="6083300"/>
            <a:ext cx="278892" cy="278892"/>
          </a:xfrm>
          <a:prstGeom prst="rect">
            <a:avLst/>
          </a:prstGeom>
        </p:spPr>
      </p:pic>
      <p:sp>
        <p:nvSpPr>
          <p:cNvPr id="1048678" name="日期占位符 19"/>
          <p:cNvSpPr>
            <a:spLocks noGrp="1"/>
          </p:cNvSpPr>
          <p:nvPr>
            <p:ph type="dt" sz="half" idx="18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56"/>
          <p:cNvSpPr>
            <a:spLocks noGrp="1"/>
          </p:cNvSpPr>
          <p:nvPr>
            <p:ph type="ftr" sz="quarter" idx="19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灯片编号占位符 59"/>
          <p:cNvSpPr>
            <a:spLocks noGrp="1"/>
          </p:cNvSpPr>
          <p:nvPr>
            <p:ph type="sldNum" sz="quarter" idx="20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图片 3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5842002" y="1798178"/>
            <a:ext cx="5803895" cy="3261643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14439"/>
            <a:ext cx="12193524" cy="6858000"/>
          </a:xfrm>
          <a:prstGeom prst="rect">
            <a:avLst/>
          </a:prstGeom>
        </p:spPr>
      </p:pic>
      <p:sp>
        <p:nvSpPr>
          <p:cNvPr id="104869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79" name="@png_01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81" name="@svg_云边框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3" name="@svg_云填充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85" name="@svg_云边框02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7" name="@svg_云填充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189" name="@svg_装饰点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10829714" y="786715"/>
            <a:ext cx="534857" cy="77714"/>
          </a:xfrm>
          <a:prstGeom prst="rect">
            <a:avLst/>
          </a:prstGeom>
        </p:spPr>
      </p:pic>
      <p:sp>
        <p:nvSpPr>
          <p:cNvPr id="1048700" name="标题 1"/>
          <p:cNvSpPr>
            <a:spLocks noGrp="1"/>
          </p:cNvSpPr>
          <p:nvPr userDrawn="1">
            <p:ph type="title" hasCustomPrompt="1"/>
            <p:custDataLst>
              <p:tags r:id="rId18"/>
            </p:custDataLst>
          </p:nvPr>
        </p:nvSpPr>
        <p:spPr>
          <a:xfrm>
            <a:off x="928688" y="246171"/>
            <a:ext cx="4101180" cy="1081088"/>
          </a:xfrm>
        </p:spPr>
        <p:txBody>
          <a:bodyPr anchor="ctr">
            <a:normAutofit/>
          </a:bodyPr>
          <a:lstStyle>
            <a:lvl1pPr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91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334" y="0"/>
            <a:ext cx="12193524" cy="6858000"/>
          </a:xfrm>
          <a:prstGeom prst="rect">
            <a:avLst/>
          </a:prstGeom>
        </p:spPr>
      </p:pic>
      <p:sp>
        <p:nvSpPr>
          <p:cNvPr id="1048704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93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pic>
        <p:nvPicPr>
          <p:cNvPr id="2097195" name="@png_0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8983218" y="4453128"/>
            <a:ext cx="3204972" cy="2404872"/>
          </a:xfrm>
          <a:prstGeom prst="rect">
            <a:avLst/>
          </a:prstGeom>
        </p:spPr>
      </p:pic>
      <p:pic>
        <p:nvPicPr>
          <p:cNvPr id="2097197" name="@svg_云边框0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199" name="@svg_云填充01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1031474" y="5385816"/>
            <a:ext cx="1161288" cy="859536"/>
          </a:xfrm>
          <a:prstGeom prst="rect">
            <a:avLst/>
          </a:prstGeom>
        </p:spPr>
      </p:pic>
      <p:pic>
        <p:nvPicPr>
          <p:cNvPr id="2097201" name="@svg_云边框02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3" name="@svg_云填充02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8978646" y="5888736"/>
            <a:ext cx="877824" cy="402336"/>
          </a:xfrm>
          <a:prstGeom prst="rect">
            <a:avLst/>
          </a:prstGeom>
        </p:spPr>
      </p:pic>
      <p:pic>
        <p:nvPicPr>
          <p:cNvPr id="2097205" name="@svg_印章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sp>
        <p:nvSpPr>
          <p:cNvPr id="1048708" name="标题 1"/>
          <p:cNvSpPr>
            <a:spLocks noGrp="1"/>
          </p:cNvSpPr>
          <p:nvPr userDrawn="1">
            <p:ph type="title"/>
            <p:custDataLst>
              <p:tags r:id="rId20"/>
            </p:custDataLst>
          </p:nvPr>
        </p:nvSpPr>
        <p:spPr>
          <a:xfrm>
            <a:off x="1526400" y="2825364"/>
            <a:ext cx="9144000" cy="864888"/>
          </a:xfrm>
        </p:spPr>
        <p:txBody>
          <a:bodyPr anchor="t">
            <a:normAutofit/>
          </a:bodyPr>
          <a:lstStyle>
            <a:lvl1pPr algn="ctr">
              <a:defRPr sz="4400" b="0">
                <a:solidFill>
                  <a:schemeClr val="accent6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0" name="文本占位符 2"/>
          <p:cNvSpPr>
            <a:spLocks noGrp="1"/>
          </p:cNvSpPr>
          <p:nvPr userDrawn="1">
            <p:ph type="body" idx="1"/>
            <p:custDataLst>
              <p:tags r:id="rId21"/>
            </p:custDataLst>
          </p:nvPr>
        </p:nvSpPr>
        <p:spPr>
          <a:xfrm>
            <a:off x="1526400" y="3766051"/>
            <a:ext cx="9144000" cy="936000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 userDrawn="1">
            <p:ph type="body" sz="quarter" idx="13" hasCustomPrompt="1"/>
            <p:custDataLst>
              <p:tags r:id="rId22"/>
            </p:custDataLst>
          </p:nvPr>
        </p:nvSpPr>
        <p:spPr>
          <a:xfrm>
            <a:off x="1524000" y="1598220"/>
            <a:ext cx="9144000" cy="12240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517015"/>
            <a:ext cx="5181600" cy="38354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277495"/>
            <a:ext cx="10517505" cy="864235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40105" y="2061210"/>
            <a:ext cx="5157470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183505" cy="337566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 userDrawn="1">
            <p:ph idx="1"/>
            <p:custDataLst>
              <p:tags r:id="rId1"/>
            </p:custDataLst>
          </p:nvPr>
        </p:nvSpPr>
        <p:spPr>
          <a:xfrm>
            <a:off x="838200" y="918184"/>
            <a:ext cx="10515600" cy="497677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 userDrawn="1"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 userDrawn="1"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 userDrawn="1"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2838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473798"/>
            <a:ext cx="10514012" cy="576000"/>
          </a:xfrm>
        </p:spPr>
        <p:txBody>
          <a:bodyPr anchor="t"/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207" name="@svg_cloud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4439"/>
            <a:ext cx="12193524" cy="6858000"/>
          </a:xfrm>
          <a:prstGeom prst="rect">
            <a:avLst/>
          </a:prstGeom>
        </p:spPr>
      </p:pic>
      <p:sp>
        <p:nvSpPr>
          <p:cNvPr id="1048776" name="@svg_GBtop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@svg_GBtop"/>
          <p:cNvSpPr/>
          <p:nvPr userDrawn="1">
            <p:custDataLst>
              <p:tags r:id="rId5"/>
            </p:custDataLst>
          </p:nvPr>
        </p:nvSpPr>
        <p:spPr>
          <a:xfrm>
            <a:off x="0" y="5499100"/>
            <a:ext cx="12193524" cy="1358900"/>
          </a:xfrm>
          <a:custGeom>
            <a:gdLst>
              <a:gd name="connsiteX0" fmla="*/ 12193524 w 12193524"/>
              <a:gd name="connsiteY0" fmla="*/ 1358900 h 1358900"/>
              <a:gd name="connsiteX1" fmla="*/ 0 w 12193524"/>
              <a:gd name="connsiteY1" fmla="*/ 1358900 h 1358900"/>
              <a:gd name="connsiteX2" fmla="*/ 0 w 12193524"/>
              <a:gd name="connsiteY2" fmla="*/ 0 h 1358900"/>
              <a:gd name="connsiteX3" fmla="*/ 12193524 w 12193524"/>
              <a:gd name="connsiteY3" fmla="*/ 0 h 135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3524" h="1358900">
                <a:moveTo>
                  <a:pt x="12193524" y="1358900"/>
                </a:moveTo>
                <a:lnTo>
                  <a:pt x="0" y="1358900"/>
                </a:lnTo>
                <a:lnTo>
                  <a:pt x="0" y="0"/>
                </a:lnTo>
                <a:lnTo>
                  <a:pt x="12193524" y="0"/>
                </a:lnTo>
                <a:close/>
              </a:path>
            </a:pathLst>
          </a:custGeom>
          <a:solidFill>
            <a:schemeClr val="bg1">
              <a:alpha val="10000"/>
            </a:schemeClr>
          </a:solidFill>
          <a:ln w="635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209" name="@svg_装饰点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826770" y="786384"/>
            <a:ext cx="534924" cy="77724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 userDrawn="1">
            <p:ph type="ctrTitle"/>
            <p:custDataLst>
              <p:tags r:id="rId8"/>
            </p:custDataLst>
          </p:nvPr>
        </p:nvSpPr>
        <p:spPr>
          <a:xfrm>
            <a:off x="838200" y="1768295"/>
            <a:ext cx="10515000" cy="1800000"/>
          </a:xfrm>
        </p:spPr>
        <p:txBody>
          <a:bodyPr anchor="b"/>
          <a:lstStyle>
            <a:lvl1pPr algn="ct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24100" y="3779368"/>
            <a:ext cx="2743200" cy="5040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211" name="@svg_印章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1085714" y="686143"/>
            <a:ext cx="278857" cy="278857"/>
          </a:xfrm>
          <a:prstGeom prst="rect">
            <a:avLst/>
          </a:prstGeom>
        </p:spPr>
      </p:pic>
      <p:pic>
        <p:nvPicPr>
          <p:cNvPr id="2097213" name="图片 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979130" y="4441529"/>
            <a:ext cx="3212870" cy="240203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4.xml" /><Relationship Id="rId13" Type="http://schemas.openxmlformats.org/officeDocument/2006/relationships/image" Target="../media/image11.png" /><Relationship Id="rId14" Type="http://schemas.openxmlformats.org/officeDocument/2006/relationships/tags" Target="../tags/tag85.xml" /><Relationship Id="rId15" Type="http://schemas.openxmlformats.org/officeDocument/2006/relationships/image" Target="../media/image12.png" /><Relationship Id="rId16" Type="http://schemas.openxmlformats.org/officeDocument/2006/relationships/tags" Target="../tags/tag86.xml" /><Relationship Id="rId17" Type="http://schemas.openxmlformats.org/officeDocument/2006/relationships/image" Target="../media/image13.png" /><Relationship Id="rId18" Type="http://schemas.openxmlformats.org/officeDocument/2006/relationships/tags" Target="../tags/tag87.xml" /><Relationship Id="rId19" Type="http://schemas.openxmlformats.org/officeDocument/2006/relationships/image" Target="../media/image14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image" Target="../media/image15.png" /><Relationship Id="rId22" Type="http://schemas.openxmlformats.org/officeDocument/2006/relationships/tags" Target="../tags/tag89.xml" /><Relationship Id="rId23" Type="http://schemas.openxmlformats.org/officeDocument/2006/relationships/image" Target="../media/image16.png" /><Relationship Id="rId24" Type="http://schemas.openxmlformats.org/officeDocument/2006/relationships/tags" Target="../tags/tag90.xml" /><Relationship Id="rId25" Type="http://schemas.openxmlformats.org/officeDocument/2006/relationships/image" Target="../media/image17.png" /><Relationship Id="rId26" Type="http://schemas.openxmlformats.org/officeDocument/2006/relationships/tags" Target="../tags/tag91.xml" /><Relationship Id="rId27" Type="http://schemas.openxmlformats.org/officeDocument/2006/relationships/tags" Target="../tags/tag92.xml" /><Relationship Id="rId28" Type="http://schemas.openxmlformats.org/officeDocument/2006/relationships/tags" Target="../tags/tag93.xml" /><Relationship Id="rId29" Type="http://schemas.openxmlformats.org/officeDocument/2006/relationships/image" Target="../media/image18.png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94.xml" /><Relationship Id="rId31" Type="http://schemas.openxmlformats.org/officeDocument/2006/relationships/tags" Target="../tags/tag95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53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cloud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1524" y="-2552"/>
            <a:ext cx="12193524" cy="6865059"/>
          </a:xfrm>
          <a:prstGeom prst="rect">
            <a:avLst/>
          </a:prstGeom>
        </p:spPr>
      </p:pic>
      <p:pic>
        <p:nvPicPr>
          <p:cNvPr id="2097155" name="@svg_GBtop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-762" y="0"/>
            <a:ext cx="12193524" cy="864000"/>
          </a:xfrm>
          <a:prstGeom prst="rect">
            <a:avLst/>
          </a:prstGeom>
        </p:spPr>
      </p:pic>
      <p:pic>
        <p:nvPicPr>
          <p:cNvPr id="2097157" name="@svg_GBcentre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0" y="864000"/>
            <a:ext cx="12193524" cy="5243454"/>
          </a:xfrm>
          <a:prstGeom prst="rect">
            <a:avLst/>
          </a:prstGeom>
        </p:spPr>
      </p:pic>
      <p:pic>
        <p:nvPicPr>
          <p:cNvPr id="2097159" name="@svg_GBdown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-762" y="6114986"/>
            <a:ext cx="12193524" cy="743014"/>
          </a:xfrm>
          <a:prstGeom prst="rect">
            <a:avLst/>
          </a:prstGeom>
        </p:spPr>
      </p:pic>
      <p:pic>
        <p:nvPicPr>
          <p:cNvPr id="2097161" name="@png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9712568" y="30806"/>
            <a:ext cx="2175393" cy="840727"/>
          </a:xfrm>
          <a:prstGeom prst="rect">
            <a:avLst/>
          </a:prstGeom>
        </p:spPr>
      </p:pic>
      <p:pic>
        <p:nvPicPr>
          <p:cNvPr id="2097163" name="@svg_云边框01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23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pic>
        <p:nvPicPr>
          <p:cNvPr id="2097165" name="@svg_云填充01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5"/>
          <a:stretch>
            <a:fillRect/>
          </a:stretch>
        </p:blipFill>
        <p:spPr>
          <a:xfrm>
            <a:off x="10563028" y="437714"/>
            <a:ext cx="826585" cy="311273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 userDrawn="1">
            <p:ph type="title"/>
            <p:custDataLst>
              <p:tags r:id="rId27"/>
            </p:custDataLst>
          </p:nvPr>
        </p:nvSpPr>
        <p:spPr>
          <a:xfrm>
            <a:off x="838200" y="283800"/>
            <a:ext cx="8340969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 userDrawn="1">
            <p:ph type="body" idx="1"/>
            <p:custDataLst>
              <p:tags r:id="rId28"/>
            </p:custDataLst>
          </p:nvPr>
        </p:nvSpPr>
        <p:spPr>
          <a:xfrm>
            <a:off x="838200" y="1478870"/>
            <a:ext cx="10515600" cy="3815739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pic>
        <p:nvPicPr>
          <p:cNvPr id="2097167" name="图片 3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9815674" y="5599101"/>
            <a:ext cx="1969179" cy="969348"/>
          </a:xfrm>
          <a:prstGeom prst="rect">
            <a:avLst/>
          </a:prstGeom>
        </p:spPr>
      </p:pic>
      <p:sp>
        <p:nvSpPr>
          <p:cNvPr id="1048662" name="KSO_TEMPLATE" hidden="1"/>
          <p:cNvSpPr/>
          <p:nvPr userDrawn="1">
            <p:custDataLst>
              <p:tags r:id="rId3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199" r:id="rId2"/>
    <p:sldLayoutId id="2147495200" r:id="rId3"/>
    <p:sldLayoutId id="2147495201" r:id="rId4"/>
    <p:sldLayoutId id="2147495202" r:id="rId5"/>
    <p:sldLayoutId id="2147495203" r:id="rId6"/>
    <p:sldLayoutId id="2147495204" r:id="rId7"/>
    <p:sldLayoutId id="2147495205" r:id="rId8"/>
    <p:sldLayoutId id="2147495206" r:id="rId9"/>
    <p:sldLayoutId id="2147495207" r:id="rId10"/>
    <p:sldLayoutId id="214749520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0" kern="1200">
          <a:solidFill>
            <a:schemeClr val="accent6"/>
          </a:solidFill>
          <a:latin typeface="+mj-ea"/>
          <a:ea typeface="+mj-ea"/>
          <a:cs typeface="汉仪楷体简" panose="02010600000101010101" charset="-128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ea"/>
          <a:ea typeface="+mn-ea"/>
          <a:cs typeface="汉仪楷体简" panose="02010600000101010101" charset="-128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楷体简" panose="02010600000101010101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1.xml" /><Relationship Id="rId20" Type="http://schemas.openxmlformats.org/officeDocument/2006/relationships/tags" Target="../tags/tag118.xml" /><Relationship Id="rId21" Type="http://schemas.openxmlformats.org/officeDocument/2006/relationships/tags" Target="../tags/tag119.xml" /><Relationship Id="rId22" Type="http://schemas.openxmlformats.org/officeDocument/2006/relationships/tags" Target="../tags/tag120.xml" /><Relationship Id="rId23" Type="http://schemas.openxmlformats.org/officeDocument/2006/relationships/tags" Target="../tags/tag121.xml" /><Relationship Id="rId24" Type="http://schemas.openxmlformats.org/officeDocument/2006/relationships/tags" Target="../tags/tag122.xml" /><Relationship Id="rId25" Type="http://schemas.openxmlformats.org/officeDocument/2006/relationships/tags" Target="../tags/tag123.xml" /><Relationship Id="rId26" Type="http://schemas.openxmlformats.org/officeDocument/2006/relationships/tags" Target="../tags/tag124.xml" /><Relationship Id="rId27" Type="http://schemas.openxmlformats.org/officeDocument/2006/relationships/tags" Target="../tags/tag125.xml" /><Relationship Id="rId28" Type="http://schemas.openxmlformats.org/officeDocument/2006/relationships/tags" Target="../tags/tag126.xml" /><Relationship Id="rId3" Type="http://schemas.openxmlformats.org/officeDocument/2006/relationships/image" Target="../media/image19.png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14" Type="http://schemas.openxmlformats.org/officeDocument/2006/relationships/tags" Target="../tags/tag261.xml" /><Relationship Id="rId15" Type="http://schemas.openxmlformats.org/officeDocument/2006/relationships/tags" Target="../tags/tag262.xml" /><Relationship Id="rId16" Type="http://schemas.openxmlformats.org/officeDocument/2006/relationships/tags" Target="../tags/tag263.xml" /><Relationship Id="rId17" Type="http://schemas.openxmlformats.org/officeDocument/2006/relationships/tags" Target="../tags/tag264.xml" /><Relationship Id="rId18" Type="http://schemas.openxmlformats.org/officeDocument/2006/relationships/tags" Target="../tags/tag265.xml" /><Relationship Id="rId19" Type="http://schemas.openxmlformats.org/officeDocument/2006/relationships/tags" Target="../tags/tag266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23062121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清明节安全教育班会课件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学院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pic>
        <p:nvPicPr>
          <p:cNvPr id="2097223" name="@svg_title1" descr="preencoded.png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1445895"/>
            <a:ext cx="4932045" cy="558800"/>
          </a:xfrm>
          <a:prstGeom prst="rect">
            <a:avLst/>
          </a:prstGeom>
        </p:spPr>
      </p:pic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3821430" y="15011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01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4876165" y="150114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单击添加目录项标题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0" name="@path_Line 5"/>
          <p:cNvSpPr/>
          <p:nvPr>
            <p:custDataLst>
              <p:tags r:id="rId7"/>
            </p:custDataLst>
          </p:nvPr>
        </p:nvSpPr>
        <p:spPr>
          <a:xfrm flipV="1">
            <a:off x="4652010" y="163258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5" name="@svg_title1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132965"/>
            <a:ext cx="4932045" cy="55880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3821430" y="218821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02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0"/>
            </p:custDataLst>
          </p:nvPr>
        </p:nvSpPr>
        <p:spPr>
          <a:xfrm>
            <a:off x="4876165" y="218821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清明节安全教育背景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16" name="@path_Line 5"/>
          <p:cNvSpPr/>
          <p:nvPr>
            <p:custDataLst>
              <p:tags r:id="rId11"/>
            </p:custDataLst>
          </p:nvPr>
        </p:nvSpPr>
        <p:spPr>
          <a:xfrm flipV="1">
            <a:off x="4652010" y="231965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7" name="@svg_title1" descr="preencoded.png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2820035"/>
            <a:ext cx="4932045" cy="558800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3821430" y="287528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03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4"/>
            </p:custDataLst>
          </p:nvPr>
        </p:nvSpPr>
        <p:spPr>
          <a:xfrm>
            <a:off x="4876165" y="287528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清明节防火安全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2" name="@path_Line 5"/>
          <p:cNvSpPr/>
          <p:nvPr>
            <p:custDataLst>
              <p:tags r:id="rId15"/>
            </p:custDataLst>
          </p:nvPr>
        </p:nvSpPr>
        <p:spPr>
          <a:xfrm flipV="1">
            <a:off x="4652010" y="300672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29" name="@svg_title1" descr="preencoded.png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3507105"/>
            <a:ext cx="4932045" cy="558800"/>
          </a:xfrm>
          <a:prstGeom prst="rect">
            <a:avLst/>
          </a:prstGeom>
        </p:spPr>
      </p:pic>
      <p:sp>
        <p:nvSpPr>
          <p:cNvPr id="1048824" name="序号"/>
          <p:cNvSpPr txBox="1"/>
          <p:nvPr>
            <p:custDataLst>
              <p:tags r:id="rId17"/>
            </p:custDataLst>
          </p:nvPr>
        </p:nvSpPr>
        <p:spPr>
          <a:xfrm>
            <a:off x="3821430" y="356235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04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8"/>
            </p:custDataLst>
          </p:nvPr>
        </p:nvSpPr>
        <p:spPr>
          <a:xfrm>
            <a:off x="4876165" y="356235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清明节交通安全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28" name="@path_Line 5"/>
          <p:cNvSpPr/>
          <p:nvPr>
            <p:custDataLst>
              <p:tags r:id="rId19"/>
            </p:custDataLst>
          </p:nvPr>
        </p:nvSpPr>
        <p:spPr>
          <a:xfrm flipV="1">
            <a:off x="4652010" y="369379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1" name="@svg_title1" descr="preencoded.png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194175"/>
            <a:ext cx="4932045" cy="558800"/>
          </a:xfrm>
          <a:prstGeom prst="rect">
            <a:avLst/>
          </a:prstGeom>
        </p:spPr>
      </p:pic>
      <p:sp>
        <p:nvSpPr>
          <p:cNvPr id="1048830" name="序号"/>
          <p:cNvSpPr txBox="1"/>
          <p:nvPr>
            <p:custDataLst>
              <p:tags r:id="rId21"/>
            </p:custDataLst>
          </p:nvPr>
        </p:nvSpPr>
        <p:spPr>
          <a:xfrm>
            <a:off x="3821430" y="42494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05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22"/>
            </p:custDataLst>
          </p:nvPr>
        </p:nvSpPr>
        <p:spPr>
          <a:xfrm>
            <a:off x="4876165" y="424942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清明节防溺水安全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4" name="@path_Line 5"/>
          <p:cNvSpPr/>
          <p:nvPr>
            <p:custDataLst>
              <p:tags r:id="rId23"/>
            </p:custDataLst>
          </p:nvPr>
        </p:nvSpPr>
        <p:spPr>
          <a:xfrm flipV="1">
            <a:off x="4652010" y="438086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  <p:pic>
        <p:nvPicPr>
          <p:cNvPr id="2097233" name="@svg_title1" descr="preencoded.png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3"/>
          <a:stretch>
            <a:fillRect/>
          </a:stretch>
        </p:blipFill>
        <p:spPr>
          <a:xfrm flipV="1">
            <a:off x="3630930" y="4881245"/>
            <a:ext cx="4932045" cy="558800"/>
          </a:xfrm>
          <a:prstGeom prst="rect">
            <a:avLst/>
          </a:prstGeom>
        </p:spPr>
      </p:pic>
      <p:sp>
        <p:nvSpPr>
          <p:cNvPr id="1048836" name="序号"/>
          <p:cNvSpPr txBox="1"/>
          <p:nvPr>
            <p:custDataLst>
              <p:tags r:id="rId25"/>
            </p:custDataLst>
          </p:nvPr>
        </p:nvSpPr>
        <p:spPr>
          <a:xfrm>
            <a:off x="3821430" y="493649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2000" b="1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06</a:t>
            </a:r>
            <a:endParaRPr lang="en-US" sz="2000" b="1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26"/>
            </p:custDataLst>
          </p:nvPr>
        </p:nvSpPr>
        <p:spPr>
          <a:xfrm>
            <a:off x="4876165" y="4936490"/>
            <a:ext cx="335724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b="1" spc="300">
                <a:solidFill>
                  <a:schemeClr val="accent6"/>
                </a:solidFill>
                <a:latin typeface="+mj-ea"/>
                <a:ea typeface="+mj-ea"/>
                <a:cs typeface="汉仪楷体简" panose="02010600000101010101" charset="-128"/>
                <a:sym typeface="+mn-ea"/>
              </a:rPr>
              <a:t>清明节食品安全</a:t>
            </a:r>
            <a:endParaRPr lang="zh-CN" altLang="en-US" sz="2000" b="1" spc="300">
              <a:solidFill>
                <a:schemeClr val="accent6"/>
              </a:solidFill>
              <a:latin typeface="+mj-ea"/>
              <a:ea typeface="+mj-ea"/>
              <a:cs typeface="汉仪楷体简" panose="02010600000101010101" charset="-128"/>
              <a:sym typeface="+mn-ea"/>
            </a:endParaRPr>
          </a:p>
        </p:txBody>
      </p:sp>
      <p:sp>
        <p:nvSpPr>
          <p:cNvPr id="1048840" name="@path_Line 5"/>
          <p:cNvSpPr/>
          <p:nvPr>
            <p:custDataLst>
              <p:tags r:id="rId27"/>
            </p:custDataLst>
          </p:nvPr>
        </p:nvSpPr>
        <p:spPr>
          <a:xfrm flipV="1">
            <a:off x="4652010" y="5067935"/>
            <a:ext cx="4445" cy="252095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</p:spPr>
        <p:txBody>
          <a:bodyPr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olidFill>
                <a:schemeClr val="accent6"/>
              </a:solidFill>
              <a:sym typeface="+mn-ea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清明节安全教育背景</a:t>
            </a:r>
            <a:endParaRPr lang="zh-CN" altLang="en-US"/>
          </a:p>
        </p:txBody>
      </p:sp>
      <p:sp>
        <p:nvSpPr>
          <p:cNvPr id="10489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0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清明节的意义和习俗</a:t>
            </a:r>
            <a:endParaRPr lang="zh-CN" altLang="en-US"/>
          </a:p>
        </p:txBody>
      </p:sp>
      <p:sp>
        <p:nvSpPr>
          <p:cNvPr id="1048968" name="圆角矩形 3"/>
          <p:cNvSpPr/>
          <p:nvPr>
            <p:custDataLst>
              <p:tags r:id="rId2"/>
            </p:custDataLst>
          </p:nvPr>
        </p:nvSpPr>
        <p:spPr>
          <a:xfrm rot="16200000">
            <a:off x="5708244" y="-2527937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4"/>
          <p:cNvSpPr/>
          <p:nvPr>
            <p:custDataLst>
              <p:tags r:id="rId3"/>
            </p:custDataLst>
          </p:nvPr>
        </p:nvSpPr>
        <p:spPr>
          <a:xfrm rot="16200000">
            <a:off x="1372433" y="180787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5"/>
          <p:cNvSpPr/>
          <p:nvPr>
            <p:custDataLst>
              <p:tags r:id="rId4"/>
            </p:custDataLst>
          </p:nvPr>
        </p:nvSpPr>
        <p:spPr>
          <a:xfrm rot="16200000">
            <a:off x="5709266" y="-1507716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6"/>
          <p:cNvSpPr/>
          <p:nvPr>
            <p:custDataLst>
              <p:tags r:id="rId5"/>
            </p:custDataLst>
          </p:nvPr>
        </p:nvSpPr>
        <p:spPr>
          <a:xfrm rot="16200000">
            <a:off x="1373454" y="2828607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圆角矩形 9"/>
          <p:cNvSpPr/>
          <p:nvPr>
            <p:custDataLst>
              <p:tags r:id="rId6"/>
            </p:custDataLst>
          </p:nvPr>
        </p:nvSpPr>
        <p:spPr>
          <a:xfrm rot="16200000">
            <a:off x="5708244" y="-506908"/>
            <a:ext cx="774375" cy="878835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0"/>
          <p:cNvSpPr/>
          <p:nvPr>
            <p:custDataLst>
              <p:tags r:id="rId7"/>
            </p:custDataLst>
          </p:nvPr>
        </p:nvSpPr>
        <p:spPr>
          <a:xfrm rot="16200000">
            <a:off x="1372433" y="3828904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11"/>
          <p:cNvSpPr/>
          <p:nvPr>
            <p:custDataLst>
              <p:tags r:id="rId8"/>
            </p:custDataLst>
          </p:nvPr>
        </p:nvSpPr>
        <p:spPr>
          <a:xfrm rot="16200000">
            <a:off x="5709266" y="512802"/>
            <a:ext cx="774375" cy="878899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12"/>
          <p:cNvSpPr/>
          <p:nvPr>
            <p:custDataLst>
              <p:tags r:id="rId9"/>
            </p:custDataLst>
          </p:nvPr>
        </p:nvSpPr>
        <p:spPr>
          <a:xfrm rot="16200000">
            <a:off x="1373454" y="4849125"/>
            <a:ext cx="773100" cy="11599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7"/>
          <p:cNvSpPr txBox="1"/>
          <p:nvPr>
            <p:custDataLst>
              <p:tags r:id="rId10"/>
            </p:custDataLst>
          </p:nvPr>
        </p:nvSpPr>
        <p:spPr>
          <a:xfrm>
            <a:off x="2070290" y="3499899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清明节的意义在于缅怀先人，传承家族文化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8"/>
          <p:cNvSpPr txBox="1"/>
          <p:nvPr>
            <p:custDataLst>
              <p:tags r:id="rId11"/>
            </p:custDataLst>
          </p:nvPr>
        </p:nvSpPr>
        <p:spPr>
          <a:xfrm>
            <a:off x="2070290" y="4520631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清明节也是春天的开始，象征着新生和希望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13"/>
          <p:cNvSpPr txBox="1"/>
          <p:nvPr>
            <p:custDataLst>
              <p:tags r:id="rId12"/>
            </p:custDataLst>
          </p:nvPr>
        </p:nvSpPr>
        <p:spPr>
          <a:xfrm>
            <a:off x="2070290" y="1478870"/>
            <a:ext cx="8419333" cy="77437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清明节是中国的传统节日，也是重要的祭祀节日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4"/>
          <p:cNvSpPr txBox="1"/>
          <p:nvPr>
            <p:custDataLst>
              <p:tags r:id="rId13"/>
            </p:custDataLst>
          </p:nvPr>
        </p:nvSpPr>
        <p:spPr>
          <a:xfrm>
            <a:off x="2070290" y="2500624"/>
            <a:ext cx="8419333" cy="77373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清明节的习俗包括扫墓、祭祖、踏青、放风筝等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安全教育的重要性</a:t>
            </a:r>
            <a:endParaRPr lang="zh-CN" altLang="en-US"/>
          </a:p>
        </p:txBody>
      </p:sp>
      <p:sp>
        <p:nvSpPr>
          <p:cNvPr id="104902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229884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4" name="矩形 65"/>
          <p:cNvSpPr/>
          <p:nvPr>
            <p:custDataLst>
              <p:tags r:id="rId3"/>
            </p:custDataLst>
          </p:nvPr>
        </p:nvSpPr>
        <p:spPr>
          <a:xfrm>
            <a:off x="2208223" y="1767532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66"/>
          <p:cNvSpPr txBox="1"/>
          <p:nvPr>
            <p:custDataLst>
              <p:tags r:id="rId4"/>
            </p:custDataLst>
          </p:nvPr>
        </p:nvSpPr>
        <p:spPr>
          <a:xfrm>
            <a:off x="251114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清明节期间火灾事故多发，需要加强安全意识教育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26663" y="1478870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69"/>
          <p:cNvSpPr/>
          <p:nvPr>
            <p:custDataLst>
              <p:tags r:id="rId6"/>
            </p:custDataLst>
          </p:nvPr>
        </p:nvSpPr>
        <p:spPr>
          <a:xfrm>
            <a:off x="6335534" y="1767532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70"/>
          <p:cNvSpPr txBox="1"/>
          <p:nvPr>
            <p:custDataLst>
              <p:tags r:id="rId7"/>
            </p:custDataLst>
          </p:nvPr>
        </p:nvSpPr>
        <p:spPr>
          <a:xfrm>
            <a:off x="6638960" y="1688621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安全教育是保障生命财产安全的重要措施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2298843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6" name="文本框 74"/>
          <p:cNvSpPr txBox="1"/>
          <p:nvPr>
            <p:custDataLst>
              <p:tags r:id="rId9"/>
            </p:custDataLst>
          </p:nvPr>
        </p:nvSpPr>
        <p:spPr>
          <a:xfrm>
            <a:off x="2511140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通过安全教育，提高自我保护意识和应对突发事件的能力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8" name="矩形 73"/>
          <p:cNvSpPr/>
          <p:nvPr>
            <p:custDataLst>
              <p:tags r:id="rId10"/>
            </p:custDataLst>
          </p:nvPr>
        </p:nvSpPr>
        <p:spPr>
          <a:xfrm>
            <a:off x="2208223" y="3794278"/>
            <a:ext cx="173176" cy="173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472992" y="3505616"/>
            <a:ext cx="3511164" cy="17891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84"/>
          <p:cNvSpPr/>
          <p:nvPr>
            <p:custDataLst>
              <p:tags r:id="rId12"/>
            </p:custDataLst>
          </p:nvPr>
        </p:nvSpPr>
        <p:spPr>
          <a:xfrm>
            <a:off x="6382371" y="3794278"/>
            <a:ext cx="173176" cy="1731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文本框 85"/>
          <p:cNvSpPr txBox="1"/>
          <p:nvPr>
            <p:custDataLst>
              <p:tags r:id="rId13"/>
            </p:custDataLst>
          </p:nvPr>
        </p:nvSpPr>
        <p:spPr>
          <a:xfrm>
            <a:off x="6685289" y="3714858"/>
            <a:ext cx="3086579" cy="101178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安全教育是社会文明进步的体现，有助于构建和谐社会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安全事故案例分析</a:t>
            </a:r>
            <a:endParaRPr lang="zh-CN" altLang="en-US"/>
          </a:p>
        </p:txBody>
      </p:sp>
      <p:sp>
        <p:nvSpPr>
          <p:cNvPr id="10490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46261" y="1318975"/>
            <a:ext cx="784873" cy="228381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65660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8"/>
          <p:cNvSpPr/>
          <p:nvPr>
            <p:custDataLst>
              <p:tags r:id="rId4"/>
            </p:custDataLst>
          </p:nvPr>
        </p:nvSpPr>
        <p:spPr>
          <a:xfrm>
            <a:off x="6413733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9"/>
          <p:cNvSpPr/>
          <p:nvPr>
            <p:custDataLst>
              <p:tags r:id="rId5"/>
            </p:custDataLst>
          </p:nvPr>
        </p:nvSpPr>
        <p:spPr>
          <a:xfrm flipV="1">
            <a:off x="6296751" y="1478870"/>
            <a:ext cx="2283813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813801" y="1319562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834376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4"/>
          <p:cNvSpPr/>
          <p:nvPr>
            <p:custDataLst>
              <p:tags r:id="rId8"/>
            </p:custDataLst>
          </p:nvPr>
        </p:nvSpPr>
        <p:spPr>
          <a:xfrm>
            <a:off x="1182450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5"/>
          <p:cNvSpPr/>
          <p:nvPr>
            <p:custDataLst>
              <p:tags r:id="rId9"/>
            </p:custDataLst>
          </p:nvPr>
        </p:nvSpPr>
        <p:spPr>
          <a:xfrm flipV="1">
            <a:off x="1064879" y="1478870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82450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案例一：某地清明节期间，因燃放烟花爆竹引发火灾，造成人员伤亡和财产损失。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3733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案例三：某地清明节期间，因交通拥堵导致交通事故，造成人员伤亡和交通瘫痪。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97340" y="1331319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17327" y="3874950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1"/>
          <p:cNvSpPr/>
          <p:nvPr>
            <p:custDataLst>
              <p:tags r:id="rId14"/>
            </p:custDataLst>
          </p:nvPr>
        </p:nvSpPr>
        <p:spPr>
          <a:xfrm>
            <a:off x="3865400" y="2076714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2"/>
          <p:cNvSpPr/>
          <p:nvPr>
            <p:custDataLst>
              <p:tags r:id="rId15"/>
            </p:custDataLst>
          </p:nvPr>
        </p:nvSpPr>
        <p:spPr>
          <a:xfrm flipV="1">
            <a:off x="3748418" y="1491215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594006" y="1354246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13993" y="3896700"/>
            <a:ext cx="746131" cy="205068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5"/>
          <p:cNvSpPr/>
          <p:nvPr>
            <p:custDataLst>
              <p:tags r:id="rId18"/>
            </p:custDataLst>
          </p:nvPr>
        </p:nvSpPr>
        <p:spPr>
          <a:xfrm>
            <a:off x="8961478" y="2099640"/>
            <a:ext cx="2050689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6"/>
          <p:cNvSpPr/>
          <p:nvPr>
            <p:custDataLst>
              <p:tags r:id="rId19"/>
            </p:custDataLst>
          </p:nvPr>
        </p:nvSpPr>
        <p:spPr>
          <a:xfrm flipV="1">
            <a:off x="8845084" y="1514141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62066" y="2750391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案例四：某地清明节期间，因祭扫活动引发踩踏事件，造成人员伤亡和秩序混乱。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65400" y="2727465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案例二：某地清明节期间，因祭扫活动引发山火，造成森林资源损失和生态环境破坏。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清明节防火安全</a:t>
            </a:r>
            <a:endParaRPr lang="zh-CN" altLang="en-US"/>
          </a:p>
        </p:txBody>
      </p:sp>
      <p:sp>
        <p:nvSpPr>
          <p:cNvPr id="104914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野外防火常识</a:t>
            </a:r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2"/>
            </p:custDataLst>
          </p:nvPr>
        </p:nvSpPr>
        <p:spPr>
          <a:xfrm>
            <a:off x="1945276" y="1482993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矩形 10"/>
          <p:cNvSpPr/>
          <p:nvPr>
            <p:custDataLst>
              <p:tags r:id="rId3"/>
            </p:custDataLst>
          </p:nvPr>
        </p:nvSpPr>
        <p:spPr>
          <a:xfrm>
            <a:off x="2223571" y="1478870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2" name="TextBox 2"/>
          <p:cNvSpPr txBox="1"/>
          <p:nvPr>
            <p:custDataLst>
              <p:tags r:id="rId4"/>
            </p:custDataLst>
          </p:nvPr>
        </p:nvSpPr>
        <p:spPr>
          <a:xfrm>
            <a:off x="2066901" y="2086997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禁止携带火种进入山林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14" name="矩形 6"/>
          <p:cNvSpPr/>
          <p:nvPr>
            <p:custDataLst>
              <p:tags r:id="rId5"/>
            </p:custDataLst>
          </p:nvPr>
        </p:nvSpPr>
        <p:spPr>
          <a:xfrm>
            <a:off x="4808626" y="1482993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矩形 11"/>
          <p:cNvSpPr/>
          <p:nvPr>
            <p:custDataLst>
              <p:tags r:id="rId6"/>
            </p:custDataLst>
          </p:nvPr>
        </p:nvSpPr>
        <p:spPr>
          <a:xfrm>
            <a:off x="5102382" y="1478870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8" name="TextBox 2"/>
          <p:cNvSpPr txBox="1"/>
          <p:nvPr>
            <p:custDataLst>
              <p:tags r:id="rId7"/>
            </p:custDataLst>
          </p:nvPr>
        </p:nvSpPr>
        <p:spPr>
          <a:xfrm>
            <a:off x="4930251" y="2086997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禁止在野外吸烟、生火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0" name="矩形 7"/>
          <p:cNvSpPr/>
          <p:nvPr>
            <p:custDataLst>
              <p:tags r:id="rId8"/>
            </p:custDataLst>
          </p:nvPr>
        </p:nvSpPr>
        <p:spPr>
          <a:xfrm>
            <a:off x="7671461" y="1482993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矩形 12"/>
          <p:cNvSpPr/>
          <p:nvPr>
            <p:custDataLst>
              <p:tags r:id="rId9"/>
            </p:custDataLst>
          </p:nvPr>
        </p:nvSpPr>
        <p:spPr>
          <a:xfrm>
            <a:off x="7980678" y="1478870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4" name="TextBox 2"/>
          <p:cNvSpPr txBox="1"/>
          <p:nvPr>
            <p:custDataLst>
              <p:tags r:id="rId10"/>
            </p:custDataLst>
          </p:nvPr>
        </p:nvSpPr>
        <p:spPr>
          <a:xfrm>
            <a:off x="7793087" y="2086997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禁止在野外焚烧垃圾、杂草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26" name="矩形 33"/>
          <p:cNvSpPr/>
          <p:nvPr>
            <p:custDataLst>
              <p:tags r:id="rId11"/>
            </p:custDataLst>
          </p:nvPr>
        </p:nvSpPr>
        <p:spPr>
          <a:xfrm>
            <a:off x="1944760" y="3526918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矩形 37"/>
          <p:cNvSpPr/>
          <p:nvPr>
            <p:custDataLst>
              <p:tags r:id="rId12"/>
            </p:custDataLst>
          </p:nvPr>
        </p:nvSpPr>
        <p:spPr>
          <a:xfrm>
            <a:off x="2223056" y="3522795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0" name="TextBox 2"/>
          <p:cNvSpPr txBox="1"/>
          <p:nvPr>
            <p:custDataLst>
              <p:tags r:id="rId13"/>
            </p:custDataLst>
          </p:nvPr>
        </p:nvSpPr>
        <p:spPr>
          <a:xfrm>
            <a:off x="2066386" y="4130922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禁止在野外燃放烟花爆竹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2" name="矩形 34"/>
          <p:cNvSpPr/>
          <p:nvPr>
            <p:custDataLst>
              <p:tags r:id="rId14"/>
            </p:custDataLst>
          </p:nvPr>
        </p:nvSpPr>
        <p:spPr>
          <a:xfrm>
            <a:off x="4808111" y="3526918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4" name="矩形 38"/>
          <p:cNvSpPr/>
          <p:nvPr>
            <p:custDataLst>
              <p:tags r:id="rId15"/>
            </p:custDataLst>
          </p:nvPr>
        </p:nvSpPr>
        <p:spPr>
          <a:xfrm>
            <a:off x="5101867" y="3522795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36" name="TextBox 2"/>
          <p:cNvSpPr txBox="1"/>
          <p:nvPr>
            <p:custDataLst>
              <p:tags r:id="rId16"/>
            </p:custDataLst>
          </p:nvPr>
        </p:nvSpPr>
        <p:spPr>
          <a:xfrm>
            <a:off x="4929736" y="4130922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发现火情及时报警，并远离火场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38" name="矩形 35"/>
          <p:cNvSpPr/>
          <p:nvPr>
            <p:custDataLst>
              <p:tags r:id="rId17"/>
            </p:custDataLst>
          </p:nvPr>
        </p:nvSpPr>
        <p:spPr>
          <a:xfrm>
            <a:off x="7670946" y="3526918"/>
            <a:ext cx="2576056" cy="176795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0" name="矩形 39"/>
          <p:cNvSpPr/>
          <p:nvPr>
            <p:custDataLst>
              <p:tags r:id="rId18"/>
            </p:custDataLst>
          </p:nvPr>
        </p:nvSpPr>
        <p:spPr>
          <a:xfrm>
            <a:off x="7980163" y="3522795"/>
            <a:ext cx="417443" cy="21645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2" name="TextBox 2"/>
          <p:cNvSpPr txBox="1"/>
          <p:nvPr>
            <p:custDataLst>
              <p:tags r:id="rId19"/>
            </p:custDataLst>
          </p:nvPr>
        </p:nvSpPr>
        <p:spPr>
          <a:xfrm>
            <a:off x="7792571" y="4130922"/>
            <a:ext cx="2311200" cy="1036579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学习并掌握基本的灭火技能和逃生方法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文明祭祀倡导</a:t>
            </a:r>
            <a:endParaRPr lang="zh-CN" altLang="en-US"/>
          </a:p>
        </p:txBody>
      </p:sp>
      <p:sp>
        <p:nvSpPr>
          <p:cNvPr id="10492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46261" y="1318975"/>
            <a:ext cx="784873" cy="2283813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65660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18"/>
          <p:cNvSpPr/>
          <p:nvPr>
            <p:custDataLst>
              <p:tags r:id="rId4"/>
            </p:custDataLst>
          </p:nvPr>
        </p:nvSpPr>
        <p:spPr>
          <a:xfrm>
            <a:off x="6413733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19"/>
          <p:cNvSpPr/>
          <p:nvPr>
            <p:custDataLst>
              <p:tags r:id="rId5"/>
            </p:custDataLst>
          </p:nvPr>
        </p:nvSpPr>
        <p:spPr>
          <a:xfrm flipV="1">
            <a:off x="6296751" y="1478870"/>
            <a:ext cx="2283813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813801" y="1319562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834376" y="3863193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4"/>
          <p:cNvSpPr/>
          <p:nvPr>
            <p:custDataLst>
              <p:tags r:id="rId8"/>
            </p:custDataLst>
          </p:nvPr>
        </p:nvSpPr>
        <p:spPr>
          <a:xfrm>
            <a:off x="1182450" y="2065545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5"/>
          <p:cNvSpPr/>
          <p:nvPr>
            <p:custDataLst>
              <p:tags r:id="rId9"/>
            </p:custDataLst>
          </p:nvPr>
        </p:nvSpPr>
        <p:spPr>
          <a:xfrm flipV="1">
            <a:off x="1064879" y="1478870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82450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提倡鲜花祭祀、网上祭祀等环保方式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3733" y="2716296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遵守公共秩序，不在公共场所焚烧纸钱、燃放鞭炮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97340" y="1331319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17327" y="3874950"/>
            <a:ext cx="746131" cy="20493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任意多边形 11"/>
          <p:cNvSpPr/>
          <p:nvPr>
            <p:custDataLst>
              <p:tags r:id="rId14"/>
            </p:custDataLst>
          </p:nvPr>
        </p:nvSpPr>
        <p:spPr>
          <a:xfrm>
            <a:off x="3865400" y="2076714"/>
            <a:ext cx="2049353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任意多边形 12"/>
          <p:cNvSpPr/>
          <p:nvPr>
            <p:custDataLst>
              <p:tags r:id="rId15"/>
            </p:custDataLst>
          </p:nvPr>
        </p:nvSpPr>
        <p:spPr>
          <a:xfrm flipV="1">
            <a:off x="3748418" y="1491215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594006" y="1354246"/>
            <a:ext cx="784873" cy="228247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13993" y="3896700"/>
            <a:ext cx="746131" cy="205068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任意多边形 25"/>
          <p:cNvSpPr/>
          <p:nvPr>
            <p:custDataLst>
              <p:tags r:id="rId18"/>
            </p:custDataLst>
          </p:nvPr>
        </p:nvSpPr>
        <p:spPr>
          <a:xfrm>
            <a:off x="8961478" y="2099640"/>
            <a:ext cx="2050689" cy="309273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8" name="任意多边形 26"/>
          <p:cNvSpPr/>
          <p:nvPr>
            <p:custDataLst>
              <p:tags r:id="rId19"/>
            </p:custDataLst>
          </p:nvPr>
        </p:nvSpPr>
        <p:spPr>
          <a:xfrm flipV="1">
            <a:off x="8845084" y="1514141"/>
            <a:ext cx="2282477" cy="109748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62066" y="2750391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加强防火意识，发现火情及时报警并协助扑救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65400" y="2727465"/>
            <a:ext cx="2049353" cy="18464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避免使用明火，如焚烧纸钱、香烛等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家庭用火安全</a:t>
            </a:r>
            <a:endParaRPr lang="zh-CN" altLang="en-US"/>
          </a:p>
        </p:txBody>
      </p:sp>
      <p:sp>
        <p:nvSpPr>
          <p:cNvPr id="1049344" name="矩形 5"/>
          <p:cNvSpPr/>
          <p:nvPr>
            <p:custDataLst>
              <p:tags r:id="rId2"/>
            </p:custDataLst>
          </p:nvPr>
        </p:nvSpPr>
        <p:spPr>
          <a:xfrm>
            <a:off x="838200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6" name="矩形 10"/>
          <p:cNvSpPr/>
          <p:nvPr>
            <p:custDataLst>
              <p:tags r:id="rId3"/>
            </p:custDataLst>
          </p:nvPr>
        </p:nvSpPr>
        <p:spPr>
          <a:xfrm>
            <a:off x="117814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48" name="TextBox 2"/>
          <p:cNvSpPr txBox="1"/>
          <p:nvPr>
            <p:custDataLst>
              <p:tags r:id="rId4"/>
            </p:custDataLst>
          </p:nvPr>
        </p:nvSpPr>
        <p:spPr>
          <a:xfrm>
            <a:off x="986772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厨房用火：保持通风，避免油温过高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0" name="矩形 6"/>
          <p:cNvSpPr/>
          <p:nvPr>
            <p:custDataLst>
              <p:tags r:id="rId5"/>
            </p:custDataLst>
          </p:nvPr>
        </p:nvSpPr>
        <p:spPr>
          <a:xfrm>
            <a:off x="3521057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1"/>
          <p:cNvSpPr/>
          <p:nvPr>
            <p:custDataLst>
              <p:tags r:id="rId6"/>
            </p:custDataLst>
          </p:nvPr>
        </p:nvSpPr>
        <p:spPr>
          <a:xfrm>
            <a:off x="3879342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7"/>
            </p:custDataLst>
          </p:nvPr>
        </p:nvSpPr>
        <p:spPr>
          <a:xfrm>
            <a:off x="3669017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电器使用：定期检查，避免过载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56" name="矩形 33"/>
          <p:cNvSpPr/>
          <p:nvPr>
            <p:custDataLst>
              <p:tags r:id="rId8"/>
            </p:custDataLst>
          </p:nvPr>
        </p:nvSpPr>
        <p:spPr>
          <a:xfrm>
            <a:off x="6199634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37"/>
          <p:cNvSpPr/>
          <p:nvPr>
            <p:custDataLst>
              <p:tags r:id="rId9"/>
            </p:custDataLst>
          </p:nvPr>
        </p:nvSpPr>
        <p:spPr>
          <a:xfrm>
            <a:off x="6539576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10"/>
            </p:custDataLst>
          </p:nvPr>
        </p:nvSpPr>
        <p:spPr>
          <a:xfrm>
            <a:off x="6348206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蜡烛使用：远离易燃物品，避免长时间点燃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2" name="矩形 34"/>
          <p:cNvSpPr/>
          <p:nvPr>
            <p:custDataLst>
              <p:tags r:id="rId11"/>
            </p:custDataLst>
          </p:nvPr>
        </p:nvSpPr>
        <p:spPr>
          <a:xfrm>
            <a:off x="8872708" y="2134882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8"/>
          <p:cNvSpPr/>
          <p:nvPr>
            <p:custDataLst>
              <p:tags r:id="rId12"/>
            </p:custDataLst>
          </p:nvPr>
        </p:nvSpPr>
        <p:spPr>
          <a:xfrm>
            <a:off x="9230993" y="212938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3"/>
            </p:custDataLst>
          </p:nvPr>
        </p:nvSpPr>
        <p:spPr>
          <a:xfrm>
            <a:off x="9021280" y="268453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吸烟：不在室内吸烟，避免烟头引发火灾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清明节交通安全</a:t>
            </a:r>
            <a:endParaRPr lang="zh-CN" altLang="en-US"/>
          </a:p>
        </p:txBody>
      </p:sp>
      <p:sp>
        <p:nvSpPr>
          <p:cNvPr id="10493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4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交通安全知识普及</a:t>
            </a:r>
            <a:endParaRPr lang="zh-CN" altLang="en-US"/>
          </a:p>
        </p:txBody>
      </p:sp>
      <p:sp>
        <p:nvSpPr>
          <p:cNvPr id="1049460" name="任意多边形 20"/>
          <p:cNvSpPr/>
          <p:nvPr>
            <p:custDataLst>
              <p:tags r:id="rId2"/>
            </p:custDataLst>
          </p:nvPr>
        </p:nvSpPr>
        <p:spPr>
          <a:xfrm rot="2700000">
            <a:off x="2591962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307794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遵守交通规则：过马路时走斑马线，遵守红绿灯，不闯红灯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矩形 42"/>
          <p:cNvSpPr/>
          <p:nvPr>
            <p:custDataLst>
              <p:tags r:id="rId4"/>
            </p:custDataLst>
          </p:nvPr>
        </p:nvSpPr>
        <p:spPr>
          <a:xfrm>
            <a:off x="2413253" y="2564109"/>
            <a:ext cx="1381457" cy="97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6" name="任意多边形 18"/>
          <p:cNvSpPr/>
          <p:nvPr>
            <p:custDataLst>
              <p:tags r:id="rId5"/>
            </p:custDataLst>
          </p:nvPr>
        </p:nvSpPr>
        <p:spPr>
          <a:xfrm rot="5400000">
            <a:off x="4586848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302161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安全驾驶：保持车距，不超速行驶，不酒后驾车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43"/>
          <p:cNvSpPr/>
          <p:nvPr>
            <p:custDataLst>
              <p:tags r:id="rId7"/>
            </p:custDataLst>
          </p:nvPr>
        </p:nvSpPr>
        <p:spPr>
          <a:xfrm>
            <a:off x="4408139" y="2564109"/>
            <a:ext cx="1381457" cy="97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581214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297047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安全乘车：系好安全带，不把头伸出窗外，不随意打开车门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44"/>
          <p:cNvSpPr/>
          <p:nvPr>
            <p:custDataLst>
              <p:tags r:id="rId10"/>
            </p:custDataLst>
          </p:nvPr>
        </p:nvSpPr>
        <p:spPr>
          <a:xfrm>
            <a:off x="6401986" y="2564109"/>
            <a:ext cx="1381457" cy="97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575581" y="1478870"/>
            <a:ext cx="1023938" cy="102571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291414" y="2865420"/>
            <a:ext cx="1592648" cy="24291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安全步行：不在马路上打闹，不随意穿越马路，不翻越护栏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5"/>
          <p:cNvSpPr/>
          <p:nvPr>
            <p:custDataLst>
              <p:tags r:id="rId13"/>
            </p:custDataLst>
          </p:nvPr>
        </p:nvSpPr>
        <p:spPr>
          <a:xfrm>
            <a:off x="8396873" y="2564109"/>
            <a:ext cx="1381457" cy="97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出行路线规划建议</a:t>
            </a:r>
            <a:endParaRPr lang="zh-CN" altLang="en-US"/>
          </a:p>
        </p:txBody>
      </p:sp>
      <p:sp>
        <p:nvSpPr>
          <p:cNvPr id="104951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753652" y="3496258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矩形 4"/>
          <p:cNvSpPr/>
          <p:nvPr>
            <p:custDataLst>
              <p:tags r:id="rId3"/>
            </p:custDataLst>
          </p:nvPr>
        </p:nvSpPr>
        <p:spPr>
          <a:xfrm>
            <a:off x="1681493" y="3786430"/>
            <a:ext cx="144151" cy="14526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文本框 5"/>
          <p:cNvSpPr txBox="1"/>
          <p:nvPr>
            <p:custDataLst>
              <p:tags r:id="rId4"/>
            </p:custDataLst>
          </p:nvPr>
        </p:nvSpPr>
        <p:spPr>
          <a:xfrm>
            <a:off x="1922023" y="37511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注意交通安全，保持车距，避免疲劳驾驶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744422" y="3496258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22" name="矩形 57"/>
          <p:cNvSpPr/>
          <p:nvPr>
            <p:custDataLst>
              <p:tags r:id="rId6"/>
            </p:custDataLst>
          </p:nvPr>
        </p:nvSpPr>
        <p:spPr>
          <a:xfrm>
            <a:off x="4672263" y="3786430"/>
            <a:ext cx="144151" cy="1452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文本框 58"/>
          <p:cNvSpPr txBox="1"/>
          <p:nvPr>
            <p:custDataLst>
              <p:tags r:id="rId7"/>
            </p:custDataLst>
          </p:nvPr>
        </p:nvSpPr>
        <p:spPr>
          <a:xfrm>
            <a:off x="4912793" y="37511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关注天气情况，做好应对恶劣天气的准备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2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7734680" y="3496258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矩形 61"/>
          <p:cNvSpPr/>
          <p:nvPr>
            <p:custDataLst>
              <p:tags r:id="rId9"/>
            </p:custDataLst>
          </p:nvPr>
        </p:nvSpPr>
        <p:spPr>
          <a:xfrm>
            <a:off x="7663032" y="3786430"/>
            <a:ext cx="144151" cy="14526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文本框 62"/>
          <p:cNvSpPr txBox="1"/>
          <p:nvPr>
            <p:custDataLst>
              <p:tags r:id="rId10"/>
            </p:custDataLst>
          </p:nvPr>
        </p:nvSpPr>
        <p:spPr>
          <a:xfrm>
            <a:off x="7903563" y="37511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携带必要的安全装备，如头盔、反光背心等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1741881" y="1478870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4" name="矩形 65"/>
          <p:cNvSpPr/>
          <p:nvPr>
            <p:custDataLst>
              <p:tags r:id="rId12"/>
            </p:custDataLst>
          </p:nvPr>
        </p:nvSpPr>
        <p:spPr>
          <a:xfrm>
            <a:off x="1670234" y="1768530"/>
            <a:ext cx="144151" cy="1452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文本框 66"/>
          <p:cNvSpPr txBox="1"/>
          <p:nvPr>
            <p:custDataLst>
              <p:tags r:id="rId13"/>
            </p:custDataLst>
          </p:nvPr>
        </p:nvSpPr>
        <p:spPr>
          <a:xfrm>
            <a:off x="1910765" y="17332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提前规划路线，避免高峰时段出行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732651" y="1478870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矩形 69"/>
          <p:cNvSpPr/>
          <p:nvPr>
            <p:custDataLst>
              <p:tags r:id="rId15"/>
            </p:custDataLst>
          </p:nvPr>
        </p:nvSpPr>
        <p:spPr>
          <a:xfrm>
            <a:off x="4660492" y="1768530"/>
            <a:ext cx="144151" cy="14526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2" name="文本框 70"/>
          <p:cNvSpPr txBox="1"/>
          <p:nvPr>
            <p:custDataLst>
              <p:tags r:id="rId16"/>
            </p:custDataLst>
          </p:nvPr>
        </p:nvSpPr>
        <p:spPr>
          <a:xfrm>
            <a:off x="4901023" y="17332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选择合适的交通工具，如公共交通、自行车等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7723421" y="1478870"/>
            <a:ext cx="2787137" cy="1798498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6" name="矩形 73"/>
          <p:cNvSpPr/>
          <p:nvPr>
            <p:custDataLst>
              <p:tags r:id="rId18"/>
            </p:custDataLst>
          </p:nvPr>
        </p:nvSpPr>
        <p:spPr>
          <a:xfrm>
            <a:off x="7651262" y="1768530"/>
            <a:ext cx="144151" cy="14526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文本框 74"/>
          <p:cNvSpPr txBox="1"/>
          <p:nvPr>
            <p:custDataLst>
              <p:tags r:id="rId19"/>
            </p:custDataLst>
          </p:nvPr>
        </p:nvSpPr>
        <p:spPr>
          <a:xfrm>
            <a:off x="7891792" y="1733218"/>
            <a:ext cx="2450105" cy="101708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遵守交通规则，不超速、不闯红灯、不逆行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https://d.book118.com/298123062121006022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副标题"/>
  <p:tag name="KSO_WM_UNIT_TYPE" val="b"/>
  <p:tag name="KSO_WM_UNIT_VALUE" val="8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0.xml><?xml version="1.0" encoding="utf-8"?>
<p:tagLst xmlns:p="http://schemas.openxmlformats.org/presentationml/2006/main">
  <p:tag name="KSO_WM_BEAUTIFY_FLAG" val="#wm#"/>
  <p:tag name="KSO_WM_SLIDE_ID" val="custom20231221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1"/>
  <p:tag name="KSO_WM_UNIT_INDEX" val="1_1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2_3"/>
  <p:tag name="KSO_WM_UNIT_INDEX" val="1_2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5_3"/>
  <p:tag name="KSO_WM_UNIT_INDEX" val="1_5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cb3d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1"/>
  <p:tag name="KSO_WM_UNIT_INDEX" val="1_6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4.54999999999995,&quot;width&quot;:388.35}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6*l_h_i*1_6_3"/>
  <p:tag name="KSO_WM_UNIT_INDEX" val="1_6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0"/>
  <p:tag name="KSO_WM_UNIT_DIAGRAM_ISNUMVISUAL" val="0"/>
  <p:tag name="KSO_WM_UNIT_DIAGRAM_ISREFERUNIT" val="0"/>
  <p:tag name="KSO_WM_UNIT_HIGHLIGHT" val="0"/>
  <p:tag name="KSO_WM_UNIT_ID" val="custom20231221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1"/>
  <p:tag name="KSO_WM_UNIT_COMPATIBLE" val="1"/>
  <p:tag name="KSO_WM_UNIT_DIAGRAM_ISNUMVISUAL" val="0"/>
  <p:tag name="KSO_WM_UNIT_DIAGRAM_ISREFERUNIT" val="0"/>
  <p:tag name="KSO_WM_UNIT_HIGHLIGHT" val="0"/>
  <p:tag name="KSO_WM_UNIT_ID" val="custom20231221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36.xml><?xml version="1.0" encoding="utf-8"?>
<p:tagLst xmlns:p="http://schemas.openxmlformats.org/presentationml/2006/main">
  <p:tag name="KSO_WM_BEAUTIFY_FLAG" val="#wm#"/>
  <p:tag name="KSO_WM_SLIDE_ID" val="custom20231221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1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75">
      <a:dk1>
        <a:srgbClr val="000000"/>
      </a:dk1>
      <a:lt1>
        <a:srgbClr val="FFFFFF"/>
      </a:lt1>
      <a:dk2>
        <a:srgbClr val="39090E"/>
      </a:dk2>
      <a:lt2>
        <a:srgbClr val="FFEBEB"/>
      </a:lt2>
      <a:accent1>
        <a:srgbClr val="D51A2D"/>
      </a:accent1>
      <a:accent2>
        <a:srgbClr val="E5297A"/>
      </a:accent2>
      <a:accent3>
        <a:srgbClr val="B13AE0"/>
      </a:accent3>
      <a:accent4>
        <a:srgbClr val="EDAA23"/>
      </a:accent4>
      <a:accent5>
        <a:srgbClr val="EC7A24"/>
      </a:accent5>
      <a:accent6>
        <a:srgbClr val="FFCB3D"/>
      </a:accent6>
      <a:hlink>
        <a:srgbClr val="304FFE"/>
      </a:hlink>
      <a:folHlink>
        <a:srgbClr val="492067"/>
      </a:folHlink>
    </a:clrScheme>
    <a:fontScheme name="自定义 19">
      <a:majorFont>
        <a:latin typeface="汉仪北魏写经W"/>
        <a:ea typeface="汉仪北魏写经W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汉仪北魏写经W</vt:lpstr>
      <vt:lpstr>楷体</vt:lpstr>
      <vt:lpstr>汉仪楷体简</vt:lpstr>
      <vt:lpstr>微软雅黑</vt:lpstr>
      <vt:lpstr>宋体</vt:lpstr>
      <vt:lpstr>Office Theme</vt:lpstr>
      <vt:lpstr>清明节安全教育班会课件</vt:lpstr>
      <vt:lpstr>目录</vt:lpstr>
      <vt:lpstr>添加章节标题</vt:lpstr>
      <vt:lpstr>清明节安全教育背景</vt:lpstr>
      <vt:lpstr>清明节的意义和习俗</vt:lpstr>
      <vt:lpstr>安全教育的重要性</vt:lpstr>
      <vt:lpstr>安全事故案例分析</vt:lpstr>
      <vt:lpstr>清明节防火安全</vt:lpstr>
      <vt:lpstr>野外防火常识</vt:lpstr>
      <vt:lpstr>文明祭祀倡导</vt:lpstr>
      <vt:lpstr>家庭用火安全</vt:lpstr>
      <vt:lpstr>清明节交通安全</vt:lpstr>
      <vt:lpstr>交通安全知识普及</vt:lpstr>
      <vt:lpstr>出行路线规划建议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2024-08-29T00:29:14.336</cp:lastPrinted>
  <dcterms:created xsi:type="dcterms:W3CDTF">2024-08-28T16:29:14Z</dcterms:created>
  <dcterms:modified xsi:type="dcterms:W3CDTF">2024-08-28T16:29:16Z</dcterms:modified>
</cp:coreProperties>
</file>