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1868B-FF3E-4BEF-80EF-3EF9A079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62239-A657-429E-98E7-5D33D989F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49535-CC40-4895-8257-F614A478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5BFF3-3288-4C70-A0F4-64DDB529F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5D032-F048-42B6-8942-C77A91E3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56C58-F3B8-43B2-9447-AE2BEADED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398B2-155D-44C3-817B-56FC8145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5961F-F9FD-4D8B-813F-8471076EA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66AAE-32F7-4DF8-ADE8-42D314B1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A76EA-1CA4-4AF5-9029-FEF7727D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A9A7-964C-4AFF-9F70-01BC77849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4111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护理规培教训老师培训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老师在护理规培中的作用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护理规培老师培训计划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护理规培老师培训案例分享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护理规培教育是培养合格护理人才的重要环节，而老师在护理规培教育中扮演着至关重要的角色。为了提高护理规培教育的质量，必须对老师进行专业的培训。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培训的目的是使老师掌握护理规培教育的基本理论、教学方法和技巧，提高教学水平和质量，为培养合格的护理人才提供有力保障。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培训对象主要是护理规培教育的老师，包括在校教师和临床带教老师。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培训要求老师具备一定的护理专业背景和教学经验，熟悉护理规培教育的特点和要求，能够积极参与培训，并运用到实际教学中。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护理规培是指对护理人员进行规范化培训，以提高其专业知识和技能，为临床护理工作提供高质量的护理服务。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随着医疗技术的不断发展和患者需求的不断提高，护理规培对于提高护理人员的专业水平和服务质量具有重要意义，有助于保障患者的安全和健康。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培养护理人员具备扎实的专业知识和技能，提高其临床思维和解决问题的能力，使其能够为患者提供全面、专业的护理服务。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包括基础护理知识、专科护理知识、临床思维与决策、沟通与协作等方面的培训，以及各类临床实践和模拟演练等。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通过理论考试、实践考核、上级评价、患者反馈等方式对护理人员的培训效果进行评估。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对护理人员在培训过程中的表现进行考核，包括学习态度、理论知识、实践技能、团队协作等方面的评价。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护理规培的评估和考核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护理规培的考核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护理规培教训总结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部分规培生对基础护理知识的掌握不够扎实，导致在实际操作中容易出现错误。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知识掌握不扎实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部分规培生在操作技能方面缺乏实践经验，操作不熟练，影响护理效果。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操作技能不熟练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部分规培生在和患者及其家属的沟通中，表达不够清晰、准确，影响患者满意度。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部分规培生在遇到紧急情况时，缺乏快速、准确的应对能力。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应对紧急情况能力不足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规培生需要更加注重理论与实践的结合，提高实际操作能力。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提高应对紧急情况能力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应加强规培生在沟通技巧方面的培训，提高患者满意度。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规培生应通过模拟演练等方式，提高应对紧急情况的能力。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规培生应保持持续学习的态度，不断反思和改进自己的不足之处。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教训与反思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对规培生进行定期的基础知识考核，确保其知识掌握扎实。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加强基础知识培训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为规培生提供更多的实践操作机会，提高其操作技能。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增加实践操作机会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通过模拟演练和案例分析，提高规培生应对紧急情况和解决问题的能力。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模拟演练与案例分析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建立有效的反馈与评价机制，对规培生的表现进行及时评价和指导，促进其成长。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反馈与评价机制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改进与提高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https://d.book118.com/298124111137006040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2024-09-19T13:11:59.940</cp:lastPrinted>
  <dcterms:created xsi:type="dcterms:W3CDTF">2024-09-19T05:11:59Z</dcterms:created>
  <dcterms:modified xsi:type="dcterms:W3CDTF">2024-09-19T05:12:01Z</dcterms:modified>
</cp:coreProperties>
</file>