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A871C-2648-4F89-86E6-E557A45AE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099E2-603A-44C5-9690-4A7CC451D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A36AA-B93A-4855-8A00-9CD172FAB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707DA-B987-4370-BB71-95B8049DA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7F898F-FE2A-4A54-8D4A-4355A26AF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90C54-4393-4665-9D87-222B47C6F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D7957-450B-4300-98B5-3497181D7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31976-E8C6-4786-8CF6-FC39F44A3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AB9E8-2CF4-4EF8-BDA1-6B581B9EA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07D1C-E4FD-4D72-B60E-2DE4FF072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74763-5A23-4960-91DF-EF2117B7C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5010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新员工食品安全培训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食品加工操作规范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食品安全培训考核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https://d.book118.com/298125010127006022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2024-08-29T02:55:27.535</cp:lastPrinted>
  <dcterms:created xsi:type="dcterms:W3CDTF">2024-08-28T18:55:27Z</dcterms:created>
  <dcterms:modified xsi:type="dcterms:W3CDTF">2024-08-28T18:55:29Z</dcterms:modified>
</cp:coreProperties>
</file>