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7BD9C4-9166-4DE7-AB85-FD5ECEE54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7D4445-BC9D-491F-995B-1195317FFE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3E4FC6-65CC-4B61-88E9-61B928F7C6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892D8A-3FBC-4101-B1E1-DA2893149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FE1ACC-34E9-4374-9C77-6257058EC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E68D32-0B19-4C8C-A463-90885B1A3A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0939A7-AAFA-4F52-A1D9-BDEBBAA892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7A2773-D1CA-4F71-9538-4D8A9401E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18D916-9C2A-4E66-96E0-A4684164C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0167E2-33DE-4FAF-BA11-8E7FB1101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C98121-5A47-4486-A16F-C7E39BF994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12602303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给运营中心同事分享情绪管理课件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情绪管理的重要性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识别与理解情绪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管理个人情绪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建立团队情绪文化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应对情绪挑战与冲突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实践与应用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情绪管理的重要性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938" b="18938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4766" b="34766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提高自我认知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通过情绪管理，能够更好地了解自己的情绪，增强自我意识，促进个人成长。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增强心理韧性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情绪管理有助于提高心理韧性，面对困难和挫折时能够保持冷静，积极应对。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提升人际关系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良好的情绪管理有助于建立和谐的人际关系，增强个人魅力，提升社交能力。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对个人发展的重要性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67" b="4467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增强团队凝聚力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情绪管理有助于团队成员之间建立良好的沟通与合作关系，增强团队凝聚力。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提高团队效率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情绪管理有助于减少团队内部的冲突和摩擦，提高团队整体效率。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促进创新与合作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情绪管理有助于激发团队成员的积极性和创造力，促进团队的合作与创新。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对团队协作的重要性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对工作绩效的重要性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提高工作质量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良好的情绪管理有助于提高员工的工作质量，减少因情绪波动导致的失误。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提升工作满意度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情绪管理有助于提高员工的工作满意度，增强员工的忠诚度和归属感。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促进职业发展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情绪管理有助于员工在职业生涯中获得更多的机会和成功，实现个人价值。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识别与理解情绪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3964" b="33964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情绪的特征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情绪具有主观性、客观性和社会性，它们会影响个体的认知和行为，同时也会受到社会文化的影响。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情绪的种类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快乐、悲伤、愤怒、恐惧和惊讶是常见的五种基本情绪，此外还有许多复合情绪。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情绪的种类与特征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注意情绪的触发事件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分析情绪产生的情境和原因，有助于更准确地识别情绪。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观察身体反应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情绪发生时，身体会有相应的生理反应，如心跳加速、手心出汗等。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倾听内心的声音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关注内心的感受和想法，有助于更深入地理解自己的情绪。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情绪的识别方法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站在他人的角度思考问题，理解他人的感受和需求，有助于更好地感知他人的情绪。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培养同理心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反思与自我觉察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647" r="1364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情绪调节与控制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0" b="166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定期反思自己的情绪和行为，关注自己的内心状态，有助于更好地理解自己的情绪。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在理解和感知情绪的基础上，通过适当的方法调节和控制情绪，以保持平衡和稳定的心态。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情绪的理解与感知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https://d.book118.com/298126023031006025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2024-09-01T18:14:40.520</cp:lastPrinted>
  <dcterms:created xsi:type="dcterms:W3CDTF">2024-09-01T10:14:40Z</dcterms:created>
  <dcterms:modified xsi:type="dcterms:W3CDTF">2024-09-01T10:14:42Z</dcterms:modified>
</cp:coreProperties>
</file>