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5273C-A954-4A5A-AECB-84C69D1BC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15D253-E374-42F6-A00F-2254E020D4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C23F5F-9E0B-4381-8532-DB3396F97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01BBD5-C247-47C3-90DE-978337C3E0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A7CA02-9354-41F3-9476-E79AD9A32B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D15DFD-5941-430B-B48B-0A24AB358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3272E9-85DE-4029-B99B-9D2D885666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A9E46A-15DE-415C-8FA8-B4DC6E460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2C67C5-B86B-46C9-9767-C56A5B905D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E8D709-2A8A-4AF3-A122-C89309F27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D2E264-D56A-4C22-8332-B11F31167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12610711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《设备布置图标注》ppt课件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设备布置图标注概述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设备布置图标注内容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设备布置图标注规范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设备布置图标注实例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设备布置图标注技巧与注意事项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设备布置图标注概述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857" b="14857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8048" b="18048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为工厂或设施的建设、改造、维护和管理提供依据，帮助相关人员了解设备的布局、位置和相互关系。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设备布置图是一种用于表示设备在工厂或设施中布置情况的图纸。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设备布置图的定义与作用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760" b="19760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提高图纸的可读性和理解性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标注能够提供关于设备的信息，如名称、规格、位置等，使相关人员能够快速理解设备的布局和功能。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指导设备的安装和维护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标注可以指示设备的安装位置、方向和高度等信息，为设备的安装和维护提供指导。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确保安全和符合规范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标注可以标明安全通道、安全设施和消防设施的位置，确保工厂或设施的安全符合相关规范和标准。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标注在设备布置图中的重要性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统一性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标注应遵循统一的规范和标准，确保图纸的可读性和可比性。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标注应准确反映设备的实际情况，避免误差和歧义。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简洁明了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标注应简洁明了，避免过多的文字和符号，以便快速理解和识别。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完整性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标注应覆盖设备布置图中的所有重要信息，避免遗漏和缺失。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设备布置图标注的基本原则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设备布置图标注内容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0898" b="10898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设备名称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标注设备的全称或简称，方便识别和理解。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设备代号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为设备指定一个唯一的代号，方便在图纸和文档中快速引用。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设备名称及代号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363" r="6363"/>
          <a:stretch>
            <a:fillRect/>
          </a:stretch>
        </p:blipFill>
        <p:spPr>
          <a:xfrm>
            <a:off x="6099052" y="1665911"/>
            <a:ext cx="5058968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明确标注设备的数量，以便了解所需设备和备件的需求。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标注设备的安装位置，包括平面布置和立体布置，以便了解设备的布局和空间需求。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设备数量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设备位置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设备数量及位置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标注设备之间的连接方式，如管道、电缆等，以便了解设备的互连关系和工艺流程。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标注设备的进出口方向和流体走向，以便了解工艺流程的方向和顺序。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设备连接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设备走向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设备连接及走向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99" r="125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标注设备的操作按钮、开关等，以便了解设备的操作方式和控制方式。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设备操作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标注设备的维护空间和维修通道，以便了解设备的维护和维修需求。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维护空间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设备操作及维护空间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设备布置图标注规范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https://d.book118.com/298126107112006036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2024-09-16T04:06:12.724</cp:lastPrinted>
  <dcterms:created xsi:type="dcterms:W3CDTF">2024-09-15T20:06:12Z</dcterms:created>
  <dcterms:modified xsi:type="dcterms:W3CDTF">2024-09-15T20:06:14Z</dcterms:modified>
</cp:coreProperties>
</file>