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DGHRH+MS-UIGothic"/>
      <p:regular r:id="rId18"/>
    </p:embeddedFont>
    <p:embeddedFont>
      <p:font typeface="NFJCRW+TVALBN+ArialMT"/>
      <p:regular r:id="rId19"/>
    </p:embeddedFont>
    <p:embeddedFont>
      <p:font typeface="UVDRIH+QTKWUI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5630E-1F2A-4F98-8A2F-903D3045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D92A9-92B0-4A13-8C98-B9CF077D6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7E4F4-78E7-4F05-8F64-D0059418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7C3C7-D703-4292-8221-CC2A0BCE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AF3F4-FDE1-401B-8D26-17637BAC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F9ECC-7CF9-4CE5-8548-BE086AB3D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DBCDC-3F58-492E-AAAB-F1904F33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7276B-CBAE-4DDC-82DE-0C5200439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E979D-0D6A-4D40-B743-A93F2A60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914E4-36C2-4E3C-B37F-DC6A6640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9551E-884E-4D4B-99BA-C5461BAB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6141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FF960E"/>
                </a:solidFill>
                <a:latin typeface="ADGHRH+MS-UIGothic"/>
                <a:cs typeface="ADGHRH+MS-UIGothic"/>
              </a:rPr>
              <a:t>小学生行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为规</a:t>
            </a:r>
            <a:r>
              <a:rPr sz="5150" spc="25">
                <a:solidFill>
                  <a:srgbClr val="FF960E"/>
                </a:solidFill>
                <a:latin typeface="ADGHRH+MS-UIGothic"/>
                <a:cs typeface="ADGHRH+MS-UIGothic"/>
              </a:rPr>
              <a:t>范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ADGHRH+MS-UIGothic"/>
                <a:cs typeface="ADGHR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NFJCRW+TVALBN+ArialMT"/>
                <a:cs typeface="NFJCRW+TVALBN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自我介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绍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堂礼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NFJCRW+TVALBN+ArialMT"/>
                <a:cs typeface="NFJCRW+TVALBN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学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习习惯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3404580" cy="1880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NFJCRW+TVALBN+ArialMT"/>
                <a:cs typeface="NFJCRW+TVALBN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同学相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与合作精神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NFJCRW+TVALBN+ArialMT"/>
                <a:cs typeface="NFJCRW+TVALBN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言行文明与尊重他人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NFJCRW+TVALBN+ArialMT"/>
                <a:cs typeface="NFJCRW+TVALBN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安全与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生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DGHRH+MS-UIGothic"/>
                <a:cs typeface="ADGHRH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6864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NFJCRW+TVALBN+ArialMT"/>
                <a:cs typeface="NFJCRW+TVALBN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诚实</a:t>
            </a:r>
            <a:r>
              <a:rPr sz="2400">
                <a:solidFill>
                  <a:srgbClr val="FF960E"/>
                </a:solidFill>
                <a:latin typeface="ADGHRH+MS-UIGothic"/>
                <a:cs typeface="ADGHRH+MS-UIGothic"/>
              </a:rPr>
              <a:t>守信与自律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UVDRIH+QTKWUI+MicrosoftYaHei-Bold"/>
                <a:cs typeface="UVDRIH+QTKWU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UVDRIH+QTKWUI+MicrosoftYaHei-Bold"/>
                <a:cs typeface="UVDRIH+QTKWUI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ADGHRH+MS-UIGothic"/>
                <a:cs typeface="ADGHRH+MS-UIGothic"/>
              </a:rPr>
              <a:t>自我介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绍</a:t>
            </a:r>
            <a:r>
              <a:rPr sz="4550" spc="23">
                <a:solidFill>
                  <a:srgbClr val="351E00"/>
                </a:solidFill>
                <a:latin typeface="ADGHRH+MS-UIGothic"/>
                <a:cs typeface="ADGHRH+MS-UIGothic"/>
              </a:rPr>
              <a:t>与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课</a:t>
            </a:r>
            <a:r>
              <a:rPr sz="4550" spc="25">
                <a:solidFill>
                  <a:srgbClr val="351E00"/>
                </a:solidFill>
                <a:latin typeface="ADGHRH+MS-UIGothic"/>
                <a:cs typeface="ADGHRH+MS-UIGothic"/>
              </a:rPr>
              <a:t>堂礼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自我介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ADGHRH+MS-UIGothic"/>
                <a:cs typeface="ADGHR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堂礼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堂礼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是学生在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堂上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遵守的行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，它体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了学生的素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与尊重他人的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ADGHRH+MS-UIGothic"/>
                <a:cs typeface="ADGHRH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ADGHRH+MS-UIGothic"/>
                <a:cs typeface="ADGHR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29310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堂上，学生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按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到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、坐姿端正、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真听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极思考、主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回答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。当老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师讲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解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，学生不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打断老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或插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，当同学回答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应倾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听并尊重他人的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点。同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堂礼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仪还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涵盖了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出教室、开关灯具、多媒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体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等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方面的行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为规</a:t>
            </a:r>
            <a:r>
              <a:rPr sz="1500">
                <a:solidFill>
                  <a:srgbClr val="864C00"/>
                </a:solidFill>
                <a:latin typeface="ADGHRH+MS-UIGothic"/>
                <a:cs typeface="ADGHRH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UVDRIH+QTKWUI+MicrosoftYaHei-Bold"/>
                <a:cs typeface="UVDRIH+QTKWUI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ADGHRH+MS-UIGothic"/>
                <a:cs typeface="ADGHRH+MS-UIGothic"/>
              </a:rPr>
              <a:t>学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习习惯</a:t>
            </a:r>
            <a:r>
              <a:rPr sz="4550" spc="23">
                <a:solidFill>
                  <a:srgbClr val="351E00"/>
                </a:solidFill>
                <a:latin typeface="ADGHRH+MS-UIGothic"/>
                <a:cs typeface="ADGHRH+MS-UIGothic"/>
              </a:rPr>
              <a:t>与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态</a:t>
            </a:r>
            <a:r>
              <a:rPr sz="4550">
                <a:solidFill>
                  <a:srgbClr val="351E00"/>
                </a:solidFill>
                <a:latin typeface="ADGHRH+MS-UIGothic"/>
                <a:cs typeface="ADGHRH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专</a:t>
            </a: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心听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960E"/>
                </a:solidFill>
                <a:latin typeface="ADGHRH+MS-UIGothic"/>
                <a:cs typeface="ADGHR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极思考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ADGHRH+MS-UIGothic"/>
                <a:cs typeface="ADGHRH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小学生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备积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极思考和提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的能力，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勇于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表自己的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点和看法，同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会与人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和分享。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学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46861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是提高学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效果和拓展知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面的重要方法。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ADGHRH+MS-UIGothic"/>
                <a:cs typeface="ADGHR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小学生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、提前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、复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真完成作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的能力，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有助于提高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效果和培养自主学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UVDRIH+QTKWUI+MicrosoftYaHei-Bold"/>
                <a:cs typeface="UVDRIH+QTKWUI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ADGHRH+MS-UIGothic"/>
                <a:cs typeface="ADGHRH+MS-UIGothic"/>
              </a:rPr>
              <a:t>同学相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处</a:t>
            </a:r>
            <a:r>
              <a:rPr sz="4550" spc="25">
                <a:solidFill>
                  <a:srgbClr val="351E00"/>
                </a:solidFill>
                <a:latin typeface="ADGHRH+MS-UIGothic"/>
                <a:cs typeface="ADGHRH+MS-UIGothic"/>
              </a:rPr>
              <a:t>与合作精神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互相帮助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ADGHRH+MS-UIGothic"/>
                <a:cs typeface="ADGHR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ADGHRH+MS-UIGothic"/>
                <a:cs typeface="ADGHR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DGHRH+MS-UIGothic"/>
                <a:cs typeface="ADGHRH+MS-UIGothic"/>
              </a:rPr>
              <a:t>学会合作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ADGHRH+MS-UIGothic"/>
                <a:cs typeface="ADGHRH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FFFFFF"/>
                </a:solidFill>
                <a:latin typeface="ADGHRH+MS-UIGothic"/>
                <a:cs typeface="ADGHRH+MS-UIGothic"/>
              </a:rPr>
              <a:t>作，共同成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小学生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学会合作，在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中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自己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，与同学共同完成任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。通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合作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可以培养学生的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作能力和沟通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协调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能力，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未来的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展奠定基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864C00"/>
                </a:solidFill>
                <a:latin typeface="ADGHRH+MS-UIGothic"/>
                <a:cs typeface="ADGHR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VDRIH+QTKWUI+MicrosoftYaHei-Bold"/>
                <a:cs typeface="UVDRIH+QTKWUI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https://d.book118.com/298126141140006042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ADGHRH+MS-UIGothic</vt:lpstr>
      <vt:lpstr>SimSun</vt:lpstr>
      <vt:lpstr>NFJCRW+TVALBN+ArialMT</vt:lpstr>
      <vt:lpstr>Times New Roman</vt:lpstr>
      <vt:lpstr>UVDRIH+QTKWUI+MicrosoftYaHei-Bold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2024-09-22T07:12:42.339</cp:lastPrinted>
  <dcterms:created xsi:type="dcterms:W3CDTF">2024-09-21T23:12:42Z</dcterms:created>
  <dcterms:modified xsi:type="dcterms:W3CDTF">2024-09-21T23:12:43Z</dcterms:modified>
</cp:coreProperties>
</file>