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5D281-2669-4248-9EDC-A776FDCC0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011A1-3873-4FE1-983C-FE0F3DA9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680DB-3401-47A2-B4C4-52CABC01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02CA6-4463-492C-94AF-F0A19323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5F14F-49E9-43F1-9314-FE5DCC83D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879FD-9F78-4921-B592-375F03AB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CA6D6-7DB2-467C-A205-B2588BF3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D9C1D-5A8D-48CE-9CA2-569F0EB8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B4793-F947-4296-9710-0010A1F5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D1FCA-2C5C-40C1-8BFE-6FE4D6B0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287FA-E5D2-43DD-B635-2EE43B76F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7003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名篇点评经典剖析篇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名篇背景与作者简介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名篇内容解读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名篇艺术特色分析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名篇在文学史上的地位和影响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名篇现实意义及当代价值思考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名篇欣赏与感悟分享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名篇背景与作者简介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146" b="18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名篇产生时代背景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社会政治环境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分析当时社会的政治状况，包括政治制度、政权更迭、社会矛盾等方面，探讨时代背景对名篇创作的影响。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经济文化状况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考察当时的经济发展水平和文化氛围，如商业繁荣、文化交流、教育制度等，揭示经济文化因素在名篇产生中的作用。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文学传统与流派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探讨名篇所属的文学流派和当时的文学传统，如古典主义、浪漫主义、现实主义等，分析其对名篇创作的影响和贡献。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介绍作者的出生背景、成长经历、职业生涯等重要生活事件，理解作者的人生轨迹与名篇创作的关系。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作者生活经历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阐述作者在文学史上的地位和贡献，包括对当时文学流派的影响和对后世文学的启示。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文学地位与影响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介绍作者在文学以外的领域所取得的成就，如艺术、科学、哲学等，展现作者的多面才华。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其他领域成就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文体与语言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分析名篇的文体特点，如散文、诗歌、小说等，探讨作者运用语言的技巧，如修辞手法、词汇运用等。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主题与思想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剖析名篇的主题思想，如爱情、自由、正义等，挖掘作品所蕴含的深刻哲理和人文思考。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艺术特色与创新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探讨名篇在艺术表现上的特色和创新之处，如结构布局、人物形象塑造、情感表达等，欣赏作者独特的艺术魅力。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作品风格与特点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名篇内容解读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篇章结构与写作手法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文章采用总分总的结构，开篇点题，中间详细阐述，结尾总结升华，整体结构严谨，逻辑清晰。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写作手法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运用多种修辞手法，如比喻、拟人、排比等，使文章生动形象，富有感染力。同时，注重细节描写，通过具体的事例和数据来支撑观点，增强说服力。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文章以某一经典名篇为例，深入探讨其主题思想，揭示其中蕴含的深刻道理和人生哲理。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通过对名篇的解读和分析，阐述其中所表达的核心观点和价值取向，引导读者深入思考和理解名篇的内涵和意义。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思想阐释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主题思想阐释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关键语句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文章中一些富有哲理和深意的语句，如“人生自古谁无死？留取丹心照汗青”、“天将降大任于斯人也，必先苦其心志，劳其筋骨”等。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语句欣赏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这些语句不仅表达了作者的高尚情操和坚定信念，而且语言简练、意蕴深厚，具有很高的艺术价值和思想深度，让读者产生强烈的共鸣和思考。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关键语句欣赏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名篇艺术特色分析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鲜明的时代特色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名篇往往反映了一个时代的风貌和精神，具有鲜明的时代特色，使读者能够深入了解历史和文化背景。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深刻的思想内涵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名篇往往蕴含着深刻的思想和哲理，通过独特的审美表达，使读者在欣赏中获得思考和启迪。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精湛的艺术表现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名篇在艺术表现上达到极高水平，包括语言运用、结构安排、形象塑造等方面，使读者感受到强烈的艺术感染力。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独特审美价值体现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名篇通过对人物内心世界的深入描绘，使读者能够感同身受，产生共鸣和情感共鸣。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细腻的心理描绘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巧妙的情感渲染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真挚的情感流露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名篇运用各种修辞手法和表现技巧，巧妙地渲染情感氛围，使读者在情感上得到极大的满足和享受。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名篇中的情感表达真挚而深刻，不矫揉造作，使读者能够感受到作者的真实情感和内心世界。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情感表达技巧探讨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https://d.book118.com/298127003100006037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2024-09-17T13:22:40.631</cp:lastPrinted>
  <dcterms:created xsi:type="dcterms:W3CDTF">2024-09-17T05:22:40Z</dcterms:created>
  <dcterms:modified xsi:type="dcterms:W3CDTF">2024-09-17T05:22:42Z</dcterms:modified>
</cp:coreProperties>
</file>