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BB4FE7-F803-4DB7-BC76-9BCE0A332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7A89F6-5F88-493D-9062-5D10F9D98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2F4C0A-55C1-42B4-9C62-276356A02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E6DCEC-94A6-4ED4-ADF4-6D6CBCE65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C62982-671F-4DF8-A0DF-BFE6976E0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A61CE6-F981-4457-BEF2-2A6C4F009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CA7C6A-9A9E-4A89-80B4-73A597162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4F2D48-D64D-4C49-B861-D07D24F86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428654-2CF3-4C77-86D7-BE20E9238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0ED9CA-3852-4A17-92BB-EE58FB5AE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840648-5325-4E20-8773-C3DE984F5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130105103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如何“说”得精彩课件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内容设计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语言运用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多媒体技术应用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606" b="1460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提高教学效果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通过精彩的课件内容，激发学生的学习兴趣和积极性，提高教学效果。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促进学生学习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提供丰富、有趣、具有启发性的课件内容，帮助学生更好地理解和掌握知识。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适应信息化教学趋势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随着信息化教学的不断发展，精彩的课件已成为教学的重要组成部分，能够更好地适应信息化教学趋势。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表现形式多样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采用多种表现形式，如文字、图片、音频、视频等，以更加生动、形象地展示教学内容，激发学生的学习兴趣。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内容丰富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课件内容应涵盖教学目标所要求的知识点，同时提供相关的扩展内容和案例，以帮助学生更好地理解和掌握知识。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互动性强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课件应具有互动性，能够引导学生积极参与，如提供思考题、讨论区等，以促进学生的思考和交流。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视觉效果好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课件的视觉效果应美观、大方，能够吸引学生的注意力，同时也有利于学生记忆和复习。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逻辑清晰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课件的逻辑结构应清晰，能够帮助学生更好地理解和掌握知识，同时也有利于学生记忆和复习。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精彩课件的定义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内容设计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明确学生需要掌握的知识点和技能。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能力目标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情感目标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625" r="17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培养学生解决问题的能力、创新思维和团队合作能力。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激发学生的学习兴趣，培养积极的学习态度和价值观。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确定教学目标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选择适合学生的教材，确保内容准确、系统、完整。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292" r="122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9000" b="9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917" r="1291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精选教材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根据教学目标和学生实际情况，补充相关资料，如案例、图片、视频等。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补充资料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根据学生的认知水平和实际情况，适当调整教学内容的难度，确保学生能够理解和掌握。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调整难度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选择合适的教学内容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56" r="188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666" r="1866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设计有趣的教学活动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设计有趣的互动游戏，让学生在游戏中学习知识，提高学习兴趣。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组织小组讨论，让学生互相交流、分享观点，培养学生的合作精神和沟通能力。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让学生扮演不同的角色，模拟真实场景，加深对知识的理解和应用。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利用多媒体技术，如PPT、视频、音频等，丰富教学手段，提高教学效果。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互动游戏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小组讨论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角色扮演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多媒体教学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语言运用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https://d.book118.com/298130105103006023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2024-08-30T08:16:05.654</cp:lastPrinted>
  <dcterms:created xsi:type="dcterms:W3CDTF">2024-08-30T00:16:05Z</dcterms:created>
  <dcterms:modified xsi:type="dcterms:W3CDTF">2024-08-30T00:16:07Z</dcterms:modified>
</cp:coreProperties>
</file>