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22F3B3-D435-43E5-87A2-492A944FD3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81C1D8-3C2E-4EA7-AFF8-678D424C1B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C26586-5535-4135-BE0B-A4D5974DF9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7DCF1E-667D-4295-A8A6-A3C0DFCCC4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4D712B2-DF9A-4AD1-AF10-813C58FD9B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CA66714-374A-42BC-A3FE-805D129524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1AEDBD5-F6DB-4C50-B0DB-9BA4FA6D36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1AEFF4-83CD-4EC4-ACAA-940B9A7F6C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81C17C-FFF7-4C28-B9F7-BE7C0F196C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F83CE6-4352-46E5-8E60-77BD8B9A60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27E4DE-71FD-4DBE-A278-F775F2BC15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8131012123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强化安全意识 筑守冬日防线——冬季安全教育课件\n## 1.冬季安全形势分析与预防措施\n### 1.1冬季气候特点及安全风险分析\n### 1.2冬季常见安全事故案例及原因\n### 1.3冬季预防措施及应对策略\n## 2.取暖设备的安全使用与维护\n### 2.1取暖设备的选择与使用注意事项\n### 2.2取暖设备的安全维护与检查\n### 2.3取暖设备事故案例分析及防范措施\n## 3.冬季出行安全知识与注意事项\n### 3.1冬季出行前的准备工作\n### 3.2冬季出行中的安全注意事项\n### 3.3冬季出行事故案例分析及防范措施\n## 4.冬季家庭防火与用电安全\n### 4.1冬季家庭火灾原因及防范措施\n### 4.2冬季家庭用电安全知识及注意事项\n### 4.3冬季家庭火灾事故案例分析及防范措施\n## 5.冬季冰雪天气应对与安全防护\n### 5.1冬季冰雪天气特点及安全风险\n### 5.2冬季冰雪天气出行安全防护措施\n### 5.3冬季冰雪天气事故案例分析及防范措施\n## 6.冬季安全生产与企业责任\n### 6.1冬季安全生产的重要性及措施\n### 6.2企业冬季安全生产责任与制度\n### 6.3冬季安全生产事故案例分析及防范措施\n## 7.冬季安全教育普及与培训\n### 7.1冬季安全教育的目的与意义\n### 7.2冬季安全教育普及方法与渠道\n### 7.3冬季安全教育效果评估与改进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3000"/>
              <a:t>强化安全意识 筑守冬日防线——冬季安全教育课件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1614571" y="6098501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4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冬季安全形势分析与预防措施</a:t>
            </a:r>
            <a:endParaRPr/>
          </a:p>
        </p:txBody>
      </p:sp>
      <p:sp>
        <p:nvSpPr>
          <p:cNvPr id="135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73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74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7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冬季气候特点</a:t>
                </a:r>
                <a:endParaRPr/>
              </a:p>
            </p:txBody>
          </p:sp>
          <p:sp>
            <p:nvSpPr>
              <p:cNvPr id="276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低温：冬季气温较低，易导致冻伤、感冒等疾病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降雪：部分地区冬季降雪较多，影响交通和出行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干燥：冬季空气湿度较低，易引发火灾和皮肤干燥等问题</a:t>
                </a:r>
                <a:endParaRPr/>
              </a:p>
            </p:txBody>
          </p:sp>
        </p:grpSp>
        <p:grpSp>
          <p:nvGrpSpPr>
            <p:cNvPr id="277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7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安全风险分析</a:t>
                </a:r>
                <a:endParaRPr/>
              </a:p>
            </p:txBody>
          </p:sp>
          <p:sp>
            <p:nvSpPr>
              <p:cNvPr id="27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交通事故：冬季道路结冰、积雪，行车安全隐患增加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火灾事故：冬季干燥，火灾风险加大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滑冰溺水：冬季滑冰、滑雪活动增多，溺水事故风险增加</a:t>
                </a:r>
                <a:endParaRPr/>
              </a:p>
            </p:txBody>
          </p:sp>
        </p:grpSp>
        <p:grpSp>
          <p:nvGrpSpPr>
            <p:cNvPr id="280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8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安全防范重点</a:t>
                </a:r>
                <a:endParaRPr/>
              </a:p>
            </p:txBody>
          </p:sp>
          <p:sp>
            <p:nvSpPr>
              <p:cNvPr id="282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加强交通安全教育，提高行车安全意识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做好冬季防火工作，提高火灾防范能力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加强滑冰、滑雪活动的安全管理，防范溺水事故</a:t>
                </a:r>
                <a:endParaRPr/>
              </a:p>
            </p:txBody>
          </p:sp>
        </p:grpSp>
      </p:grpSp>
      <p:sp>
        <p:nvSpPr>
          <p:cNvPr id="28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冬季气候特点及安全风险分析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5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86" name="组合 285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87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8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案例一：冬季交通事故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8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原因：路面结冰、积雪，驾驶员操作不当，行车速度过快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防范措施：减速行驶，保持安全车距，注意观察路面情况</a:t>
                </a:r>
                <a:endParaRPr/>
              </a:p>
            </p:txBody>
          </p:sp>
          <p:sp>
            <p:nvSpPr>
              <p:cNvPr id="290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91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9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案例二：冬季火灾事故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9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原因：冬季干燥，用火用电不慎，火源未得到有效控制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防范措施：加强火源管理，定期检查电路，提高火灾防范意识</a:t>
                </a:r>
                <a:endParaRPr/>
              </a:p>
            </p:txBody>
          </p:sp>
          <p:sp>
            <p:nvSpPr>
              <p:cNvPr id="294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95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9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案例三：冬季滑冰溺水事故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9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原因：滑冰、滑雪技能不足，未佩戴安全防护装备，冰面破损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防范措施：提高滑冰、滑雪技能，佩戴安全防护装备，选择安全场地</a:t>
                </a:r>
                <a:endParaRPr/>
              </a:p>
            </p:txBody>
          </p:sp>
          <p:sp>
            <p:nvSpPr>
              <p:cNvPr id="298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冬季常见安全事故案例及原因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冬季预防措施及应对策略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2" name="组合 30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03" name="组合 302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0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预防措施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加强安全教育，提高安全意识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做好冬季防寒保暖工作，预防冻伤、感冒等疾病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定期检查取暖设备，确保正常运行和安全使用</a:t>
                </a:r>
                <a:endParaRPr/>
              </a:p>
            </p:txBody>
          </p:sp>
          <p:pic>
            <p:nvPicPr>
              <p:cNvPr id="30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08" name="组合 307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0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应对策略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制定冬季安全应急预案，提高应对突发事件的能力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加强冬季安全检查，及时发现和消除安全隐患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深入开展冬季安全宣传活动，提高公众的安全意识和自我保护能力</a:t>
                </a:r>
                <a:endParaRPr/>
              </a:p>
            </p:txBody>
          </p:sp>
          <p:pic>
            <p:nvPicPr>
              <p:cNvPr id="31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14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取暖设备的安全使用与维护</a:t>
            </a:r>
            <a:endParaRPr/>
          </a:p>
        </p:txBody>
      </p:sp>
      <p:sp>
        <p:nvSpPr>
          <p:cNvPr id="315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1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1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取暖设备选择</a:t>
                </a:r>
                <a:endParaRPr/>
              </a:p>
            </p:txBody>
          </p:sp>
          <p:sp>
            <p:nvSpPr>
              <p:cNvPr id="32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根据家庭实际情况，选择合适的取暖设备，如暖气、空调、电暖器等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考虑取暖设备的能效、安全性能、环保等因素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选择有质量保证、售后服务良好的品牌和产品</a:t>
                </a:r>
                <a:endParaRPr/>
              </a:p>
            </p:txBody>
          </p:sp>
          <p:sp>
            <p:nvSpPr>
              <p:cNvPr id="32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2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2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使用注意事项</a:t>
                </a:r>
                <a:endParaRPr/>
              </a:p>
            </p:txBody>
          </p:sp>
          <p:sp>
            <p:nvSpPr>
              <p:cNvPr id="32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按照取暖设备的使用说明书进行操作，避免误操作导致安全事故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保持取暖设备周围通风良好，避免一氧化碳中毒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注意取暖设备的用电安全，避免电线老化、漏电等安全隐患</a:t>
                </a:r>
                <a:endParaRPr/>
              </a:p>
            </p:txBody>
          </p:sp>
          <p:sp>
            <p:nvSpPr>
              <p:cNvPr id="32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取暖设备的选择与使用注意事项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3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3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3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3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安全维护</a:t>
                </a:r>
                <a:endParaRPr/>
              </a:p>
            </p:txBody>
          </p:sp>
          <p:sp>
            <p:nvSpPr>
              <p:cNvPr id="33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定期对取暖设备进行清洁保养，提高设备运行效率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检查取暖设备的电源线、插座等部件，确保正常使用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如有异常情况，及时联系售后服务人员进行维修</a:t>
                </a:r>
                <a:endParaRPr/>
              </a:p>
            </p:txBody>
          </p:sp>
          <p:sp>
            <p:nvSpPr>
              <p:cNvPr id="34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4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4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检查内容</a:t>
                </a:r>
                <a:endParaRPr/>
              </a:p>
            </p:txBody>
          </p:sp>
          <p:sp>
            <p:nvSpPr>
              <p:cNvPr id="34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检查取暖设备的工作状态，确保正常运行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检查取暖设备的漏电保护装置，确保其正常工作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检查取暖设备的散热情况，避免过热引发火灾</a:t>
                </a:r>
                <a:endParaRPr/>
              </a:p>
            </p:txBody>
          </p:sp>
          <p:sp>
            <p:nvSpPr>
              <p:cNvPr id="34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5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5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取暖设备的安全维护与检查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取暖设备事故案例分析及防范措施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54" name="组合 35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55" name="组合 354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5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事故案例分析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案例一：取暖设备漏电引发火灾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原因：设备老化，漏电保护装置失效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防范措施：定期检查设备，及时更换老化电线，确保漏电保护装置正常工作</a:t>
                </a:r>
                <a:endParaRPr/>
              </a:p>
            </p:txBody>
          </p:sp>
          <p:pic>
            <p:nvPicPr>
              <p:cNvPr id="35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60" name="组合 359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6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事故案例分析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案例二：取暖设备一氧化碳中毒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原因：取暖设备通风不畅，导致一氧化碳积聚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防范措施：保持取暖设备周围通风良好，定期检查设备，确保正常运行</a:t>
                </a:r>
                <a:endParaRPr/>
              </a:p>
            </p:txBody>
          </p:sp>
          <p:pic>
            <p:nvPicPr>
              <p:cNvPr id="36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冬季出行安全知识与注意事项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2" name="组合 11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检查车辆状况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检查刹车、灯光、轮胎等部件，确保车辆正常运行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准备防滑链、雪铲等应急工具，应对恶劣天气</a:t>
                </a:r>
                <a:endParaRPr/>
              </a:p>
            </p:txBody>
          </p:sp>
          <p:pic>
            <p:nvPicPr>
              <p:cNvPr id="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" name="组合 16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规划出行路线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提前了解道路状况，避免行驶在积雪、结冰路段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选择安全、熟悉的出行路线，避免夜间出行</a:t>
                </a:r>
                <a:endParaRPr/>
              </a:p>
            </p:txBody>
          </p:sp>
          <p:pic>
            <p:nvPicPr>
              <p:cNvPr id="21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" name="组合 21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3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准备应急物品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随身携带手机、急救包、保温水壶等应急物品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准备充足的食物和水，以防在路上出现断粮、断水的情况</a:t>
                </a:r>
                <a:endParaRPr/>
              </a:p>
            </p:txBody>
          </p:sp>
          <p:pic>
            <p:nvPicPr>
              <p:cNvPr id="26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冬季出行前的准备工作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0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1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32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33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34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35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减速行驶，保持安全车距，注意观察路面情况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遵守交通信号灯，不闯红灯，不超车</a:t>
                </a:r>
                <a:endParaRPr/>
              </a:p>
            </p:txBody>
          </p:sp>
          <p:sp>
            <p:nvSpPr>
              <p:cNvPr id="36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遵守交通规则</a:t>
                </a:r>
                <a:endParaRPr/>
              </a:p>
            </p:txBody>
          </p:sp>
        </p:grpSp>
        <p:grpSp>
          <p:nvGrpSpPr>
            <p:cNvPr id="37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38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注意防寒保暖</a:t>
                </a:r>
                <a:endParaRPr/>
              </a:p>
            </p:txBody>
          </p:sp>
          <p:sp>
            <p:nvSpPr>
              <p:cNvPr id="39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穿着合适的保暖衣物，避免冻伤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随时关注天气预报，提前做好防寒措施</a:t>
                </a:r>
                <a:endParaRPr/>
              </a:p>
            </p:txBody>
          </p:sp>
        </p:grpSp>
        <p:grpSp>
          <p:nvGrpSpPr>
            <p:cNvPr id="40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41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避免疲劳驾驶</a:t>
                </a:r>
                <a:endParaRPr/>
              </a:p>
            </p:txBody>
          </p:sp>
          <p:sp>
            <p:nvSpPr>
              <p:cNvPr id="42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保持充足的睡眠，避免疲劳驾驶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每隔一段时间停车休息，缓解驾驶疲劳</a:t>
                </a:r>
                <a:endParaRPr/>
              </a:p>
            </p:txBody>
          </p:sp>
        </p:grpSp>
      </p:grpSp>
      <p:sp>
        <p:nvSpPr>
          <p:cNvPr id="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冬季出行中的安全注意事项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44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45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46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冬季出行事故案例分析及防范措施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9" name="组合 48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50" name="组合 49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5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事故案例分析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案例一：冬季行驶失控事故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原因：车速过快，路面结冰，驾驶员操作不当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防范措施：减速行驶，保持安全车距，注意观察路面情况</a:t>
                </a:r>
                <a:endParaRPr/>
              </a:p>
            </p:txBody>
          </p:sp>
          <p:pic>
            <p:nvPicPr>
              <p:cNvPr id="5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55" name="组合 54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事故案例分析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案例二：冬季追尾事故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原因：未保持安全车距，驾驶员分心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防范措施：保持安全车距，集中注意力，避免分心驾驶</a:t>
                </a:r>
                <a:endParaRPr/>
              </a:p>
            </p:txBody>
          </p:sp>
          <p:pic>
            <p:nvPicPr>
              <p:cNvPr id="5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61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冬季家庭防火与用电安全</a:t>
            </a:r>
            <a:endParaRPr/>
          </a:p>
        </p:txBody>
      </p:sp>
      <p:sp>
        <p:nvSpPr>
          <p:cNvPr id="62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04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https://d.book118.com/298131012123006040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4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强化安全意识 筑守冬日防线——冬季安全教育课件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2024-09-19T08:45:35.435</cp:lastPrinted>
  <dcterms:created xsi:type="dcterms:W3CDTF">2024-09-19T00:45:35Z</dcterms:created>
  <dcterms:modified xsi:type="dcterms:W3CDTF">2024-09-19T00:45:37Z</dcterms:modified>
</cp:coreProperties>
</file>