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316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tags" Target="../tags/tag106.xml" /><Relationship Id="rId7" Type="http://schemas.openxmlformats.org/officeDocument/2006/relationships/tags" Target="../tags/tag107.xml" /><Relationship Id="rId8" Type="http://schemas.openxmlformats.org/officeDocument/2006/relationships/tags" Target="../tags/tag108.xml" /><Relationship Id="rId9" Type="http://schemas.openxmlformats.org/officeDocument/2006/relationships/tags" Target="../tags/tag10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0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31" Type="http://schemas.openxmlformats.org/officeDocument/2006/relationships/tags" Target="../tags/tag175.xml" /><Relationship Id="rId32" Type="http://schemas.openxmlformats.org/officeDocument/2006/relationships/tags" Target="../tags/tag176.xml" /><Relationship Id="rId33" Type="http://schemas.openxmlformats.org/officeDocument/2006/relationships/tags" Target="../tags/tag177.xml" /><Relationship Id="rId34" Type="http://schemas.openxmlformats.org/officeDocument/2006/relationships/tags" Target="../tags/tag178.xml" /><Relationship Id="rId35" Type="http://schemas.openxmlformats.org/officeDocument/2006/relationships/tags" Target="../tags/tag179.xml" /><Relationship Id="rId36" Type="http://schemas.openxmlformats.org/officeDocument/2006/relationships/tags" Target="../tags/tag180.xml" /><Relationship Id="rId37" Type="http://schemas.openxmlformats.org/officeDocument/2006/relationships/tags" Target="../tags/tag181.xml" /><Relationship Id="rId38" Type="http://schemas.openxmlformats.org/officeDocument/2006/relationships/tags" Target="../tags/tag182.xml" /><Relationship Id="rId39" Type="http://schemas.openxmlformats.org/officeDocument/2006/relationships/tags" Target="../tags/tag183.xml" /><Relationship Id="rId4" Type="http://schemas.openxmlformats.org/officeDocument/2006/relationships/tags" Target="../tags/tag148.xml" /><Relationship Id="rId40" Type="http://schemas.openxmlformats.org/officeDocument/2006/relationships/tags" Target="../tags/tag184.xml" /><Relationship Id="rId41" Type="http://schemas.openxmlformats.org/officeDocument/2006/relationships/tags" Target="../tags/tag185.xml" /><Relationship Id="rId42" Type="http://schemas.openxmlformats.org/officeDocument/2006/relationships/tags" Target="../tags/tag186.xml" /><Relationship Id="rId43" Type="http://schemas.openxmlformats.org/officeDocument/2006/relationships/tags" Target="../tags/tag187.xml" /><Relationship Id="rId44" Type="http://schemas.openxmlformats.org/officeDocument/2006/relationships/tags" Target="../tags/tag188.xml" /><Relationship Id="rId45" Type="http://schemas.openxmlformats.org/officeDocument/2006/relationships/tags" Target="../tags/tag189.xml" /><Relationship Id="rId46" Type="http://schemas.openxmlformats.org/officeDocument/2006/relationships/tags" Target="../tags/tag190.xml" /><Relationship Id="rId47" Type="http://schemas.openxmlformats.org/officeDocument/2006/relationships/tags" Target="../tags/tag191.xml" /><Relationship Id="rId48" Type="http://schemas.openxmlformats.org/officeDocument/2006/relationships/tags" Target="../tags/tag192.xml" /><Relationship Id="rId49" Type="http://schemas.openxmlformats.org/officeDocument/2006/relationships/tags" Target="../tags/tag193.xml" /><Relationship Id="rId5" Type="http://schemas.openxmlformats.org/officeDocument/2006/relationships/tags" Target="../tags/tag149.xml" /><Relationship Id="rId50" Type="http://schemas.openxmlformats.org/officeDocument/2006/relationships/tags" Target="../tags/tag194.xml" /><Relationship Id="rId51" Type="http://schemas.openxmlformats.org/officeDocument/2006/relationships/tags" Target="../tags/tag195.xml" /><Relationship Id="rId52" Type="http://schemas.openxmlformats.org/officeDocument/2006/relationships/tags" Target="../tags/tag196.xml" /><Relationship Id="rId53" Type="http://schemas.openxmlformats.org/officeDocument/2006/relationships/tags" Target="../tags/tag197.xml" /><Relationship Id="rId54" Type="http://schemas.openxmlformats.org/officeDocument/2006/relationships/tags" Target="../tags/tag198.xml" /><Relationship Id="rId55" Type="http://schemas.openxmlformats.org/officeDocument/2006/relationships/tags" Target="../tags/tag199.xml" /><Relationship Id="rId56" Type="http://schemas.openxmlformats.org/officeDocument/2006/relationships/tags" Target="../tags/tag200.xml" /><Relationship Id="rId57" Type="http://schemas.openxmlformats.org/officeDocument/2006/relationships/tags" Target="../tags/tag201.xml" /><Relationship Id="rId58" Type="http://schemas.openxmlformats.org/officeDocument/2006/relationships/tags" Target="../tags/tag202.xml" /><Relationship Id="rId59" Type="http://schemas.openxmlformats.org/officeDocument/2006/relationships/tags" Target="../tags/tag203.xml" /><Relationship Id="rId6" Type="http://schemas.openxmlformats.org/officeDocument/2006/relationships/tags" Target="../tags/tag150.xml" /><Relationship Id="rId60" Type="http://schemas.openxmlformats.org/officeDocument/2006/relationships/tags" Target="../tags/tag204.xml" /><Relationship Id="rId61" Type="http://schemas.openxmlformats.org/officeDocument/2006/relationships/tags" Target="../tags/tag205.xml" /><Relationship Id="rId62" Type="http://schemas.openxmlformats.org/officeDocument/2006/relationships/tags" Target="../tags/tag206.xml" /><Relationship Id="rId63" Type="http://schemas.openxmlformats.org/officeDocument/2006/relationships/tags" Target="../tags/tag207.xml" /><Relationship Id="rId64" Type="http://schemas.openxmlformats.org/officeDocument/2006/relationships/tags" Target="../tags/tag208.xml" /><Relationship Id="rId65" Type="http://schemas.openxmlformats.org/officeDocument/2006/relationships/tags" Target="../tags/tag209.xml" /><Relationship Id="rId66" Type="http://schemas.openxmlformats.org/officeDocument/2006/relationships/tags" Target="../tags/tag210.xml" /><Relationship Id="rId67" Type="http://schemas.openxmlformats.org/officeDocument/2006/relationships/tags" Target="../tags/tag211.xml" /><Relationship Id="rId68" Type="http://schemas.openxmlformats.org/officeDocument/2006/relationships/tags" Target="../tags/tag212.xml" /><Relationship Id="rId69" Type="http://schemas.openxmlformats.org/officeDocument/2006/relationships/tags" Target="../tags/tag213.xml" /><Relationship Id="rId7" Type="http://schemas.openxmlformats.org/officeDocument/2006/relationships/tags" Target="../tags/tag151.xml" /><Relationship Id="rId70" Type="http://schemas.openxmlformats.org/officeDocument/2006/relationships/tags" Target="../tags/tag214.xml" /><Relationship Id="rId71" Type="http://schemas.openxmlformats.org/officeDocument/2006/relationships/tags" Target="../tags/tag215.xml" /><Relationship Id="rId72" Type="http://schemas.openxmlformats.org/officeDocument/2006/relationships/tags" Target="../tags/tag216.xml" /><Relationship Id="rId73" Type="http://schemas.openxmlformats.org/officeDocument/2006/relationships/tags" Target="../tags/tag217.xml" /><Relationship Id="rId74" Type="http://schemas.openxmlformats.org/officeDocument/2006/relationships/tags" Target="../tags/tag218.xml" /><Relationship Id="rId75" Type="http://schemas.openxmlformats.org/officeDocument/2006/relationships/tags" Target="../tags/tag219.xml" /><Relationship Id="rId76" Type="http://schemas.openxmlformats.org/officeDocument/2006/relationships/tags" Target="../tags/tag220.xml" /><Relationship Id="rId77" Type="http://schemas.openxmlformats.org/officeDocument/2006/relationships/tags" Target="../tags/tag221.xml" /><Relationship Id="rId78" Type="http://schemas.openxmlformats.org/officeDocument/2006/relationships/tags" Target="../tags/tag222.xml" /><Relationship Id="rId79" Type="http://schemas.openxmlformats.org/officeDocument/2006/relationships/tags" Target="../tags/tag223.xml" /><Relationship Id="rId8" Type="http://schemas.openxmlformats.org/officeDocument/2006/relationships/tags" Target="../tags/tag152.xml" /><Relationship Id="rId80" Type="http://schemas.openxmlformats.org/officeDocument/2006/relationships/tags" Target="../tags/tag224.xml" /><Relationship Id="rId81" Type="http://schemas.openxmlformats.org/officeDocument/2006/relationships/tags" Target="../tags/tag225.xml" /><Relationship Id="rId82" Type="http://schemas.openxmlformats.org/officeDocument/2006/relationships/tags" Target="../tags/tag226.xml" /><Relationship Id="rId83" Type="http://schemas.openxmlformats.org/officeDocument/2006/relationships/tags" Target="../tags/tag227.xml" /><Relationship Id="rId84" Type="http://schemas.openxmlformats.org/officeDocument/2006/relationships/tags" Target="../tags/tag228.xml" /><Relationship Id="rId85" Type="http://schemas.openxmlformats.org/officeDocument/2006/relationships/tags" Target="../tags/tag229.xml" /><Relationship Id="rId86" Type="http://schemas.openxmlformats.org/officeDocument/2006/relationships/tags" Target="../tags/tag230.xml" /><Relationship Id="rId87" Type="http://schemas.openxmlformats.org/officeDocument/2006/relationships/slideMaster" Target="../slideMasters/slideMaster2.xml" /><Relationship Id="rId9" Type="http://schemas.openxmlformats.org/officeDocument/2006/relationships/tags" Target="../tags/tag15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2C5B150-3BFE-410F-BD78-81459E12C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49A0A54-FAC8-4FEB-9B12-8D64EE9D4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2754734-ED25-4F70-AAF3-4F498E310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FA8D9C94-A3CB-4D49-BB36-DF7171FCE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F84D8EFF-1AF1-4933-8F3A-E6BE02F8A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1AD3BE07-FF17-473D-8511-D348D96B9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851C1933-E1C0-495E-ADC2-0E82CB61D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59852EBF-D2D5-4D89-9B22-BE9EA82B9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DEC2CF9-E676-4E25-96F6-E8B11FEF7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D09B4D24-C1ED-4B83-B89E-B8FA53D53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30B681C-CB8A-44FC-A3AD-FF79C20CC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grpSp>
        <p:nvGrpSpPr>
          <p:cNvPr id="93" name="组合 5"/>
          <p:cNvGrpSpPr/>
          <p:nvPr userDrawn="1">
            <p:custDataLst>
              <p:tags r:id="rId2"/>
            </p:custDataLst>
          </p:nvPr>
        </p:nvGrpSpPr>
        <p:grpSpPr>
          <a:xfrm>
            <a:off x="-186" y="-88"/>
            <a:ext cx="12192000" cy="6858000"/>
            <a:chExt cx="12192000" cy="6858000"/>
          </a:xfrm>
        </p:grpSpPr>
        <p:cxnSp>
          <p:nvCxnSpPr>
            <p:cNvPr id="3145811" name="直接连接符 6"/>
            <p:cNvCxnSpPr/>
            <p:nvPr userDrawn="1">
              <p:custDataLst>
                <p:tags r:id="rId3"/>
              </p:custDataLst>
            </p:nvPr>
          </p:nvCxnSpPr>
          <p:spPr>
            <a:xfrm flipH="1">
              <a:off x="111977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12" name="直接连接符 7"/>
            <p:cNvCxnSpPr/>
            <p:nvPr userDrawn="1">
              <p:custDataLst>
                <p:tags r:id="rId4"/>
              </p:custDataLst>
            </p:nvPr>
          </p:nvCxnSpPr>
          <p:spPr>
            <a:xfrm flipH="1">
              <a:off x="342131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13" name="直接连接符 8"/>
            <p:cNvCxnSpPr/>
            <p:nvPr userDrawn="1">
              <p:custDataLst>
                <p:tags r:id="rId5"/>
              </p:custDataLst>
            </p:nvPr>
          </p:nvCxnSpPr>
          <p:spPr>
            <a:xfrm flipH="1">
              <a:off x="572286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14" name="直接连接符 9"/>
            <p:cNvCxnSpPr/>
            <p:nvPr userDrawn="1">
              <p:custDataLst>
                <p:tags r:id="rId6"/>
              </p:custDataLst>
            </p:nvPr>
          </p:nvCxnSpPr>
          <p:spPr>
            <a:xfrm flipH="1">
              <a:off x="802441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15" name="直接连接符 10"/>
            <p:cNvCxnSpPr/>
            <p:nvPr userDrawn="1">
              <p:custDataLst>
                <p:tags r:id="rId7"/>
              </p:custDataLst>
            </p:nvPr>
          </p:nvCxnSpPr>
          <p:spPr>
            <a:xfrm flipH="1">
              <a:off x="1032596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16" name="直接连接符 11"/>
            <p:cNvCxnSpPr/>
            <p:nvPr userDrawn="1">
              <p:custDataLst>
                <p:tags r:id="rId8"/>
              </p:custDataLst>
            </p:nvPr>
          </p:nvCxnSpPr>
          <p:spPr>
            <a:xfrm flipH="1">
              <a:off x="1262750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17" name="直接连接符 12"/>
            <p:cNvCxnSpPr/>
            <p:nvPr userDrawn="1">
              <p:custDataLst>
                <p:tags r:id="rId9"/>
              </p:custDataLst>
            </p:nvPr>
          </p:nvCxnSpPr>
          <p:spPr>
            <a:xfrm flipH="1">
              <a:off x="1492905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18" name="直接连接符 13"/>
            <p:cNvCxnSpPr/>
            <p:nvPr userDrawn="1">
              <p:custDataLst>
                <p:tags r:id="rId10"/>
              </p:custDataLst>
            </p:nvPr>
          </p:nvCxnSpPr>
          <p:spPr>
            <a:xfrm flipH="1">
              <a:off x="1723060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19" name="直接连接符 14"/>
            <p:cNvCxnSpPr/>
            <p:nvPr userDrawn="1">
              <p:custDataLst>
                <p:tags r:id="rId11"/>
              </p:custDataLst>
            </p:nvPr>
          </p:nvCxnSpPr>
          <p:spPr>
            <a:xfrm flipH="1">
              <a:off x="1953215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20" name="直接连接符 15"/>
            <p:cNvCxnSpPr/>
            <p:nvPr userDrawn="1">
              <p:custDataLst>
                <p:tags r:id="rId12"/>
              </p:custDataLst>
            </p:nvPr>
          </p:nvCxnSpPr>
          <p:spPr>
            <a:xfrm flipH="1">
              <a:off x="2183369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21" name="直接连接符 16"/>
            <p:cNvCxnSpPr/>
            <p:nvPr userDrawn="1">
              <p:custDataLst>
                <p:tags r:id="rId13"/>
              </p:custDataLst>
            </p:nvPr>
          </p:nvCxnSpPr>
          <p:spPr>
            <a:xfrm flipH="1">
              <a:off x="2413524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22" name="直接连接符 17"/>
            <p:cNvCxnSpPr/>
            <p:nvPr userDrawn="1">
              <p:custDataLst>
                <p:tags r:id="rId14"/>
              </p:custDataLst>
            </p:nvPr>
          </p:nvCxnSpPr>
          <p:spPr>
            <a:xfrm flipH="1">
              <a:off x="2643679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23" name="直接连接符 18"/>
            <p:cNvCxnSpPr/>
            <p:nvPr userDrawn="1">
              <p:custDataLst>
                <p:tags r:id="rId15"/>
              </p:custDataLst>
            </p:nvPr>
          </p:nvCxnSpPr>
          <p:spPr>
            <a:xfrm flipH="1">
              <a:off x="2873834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24" name="直接连接符 19"/>
            <p:cNvCxnSpPr/>
            <p:nvPr userDrawn="1">
              <p:custDataLst>
                <p:tags r:id="rId16"/>
              </p:custDataLst>
            </p:nvPr>
          </p:nvCxnSpPr>
          <p:spPr>
            <a:xfrm flipH="1">
              <a:off x="3103989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25" name="直接连接符 20"/>
            <p:cNvCxnSpPr/>
            <p:nvPr userDrawn="1">
              <p:custDataLst>
                <p:tags r:id="rId17"/>
              </p:custDataLst>
            </p:nvPr>
          </p:nvCxnSpPr>
          <p:spPr>
            <a:xfrm flipH="1">
              <a:off x="3334143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26" name="直接连接符 21"/>
            <p:cNvCxnSpPr/>
            <p:nvPr userDrawn="1">
              <p:custDataLst>
                <p:tags r:id="rId18"/>
              </p:custDataLst>
            </p:nvPr>
          </p:nvCxnSpPr>
          <p:spPr>
            <a:xfrm flipH="1">
              <a:off x="3564298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27" name="直接连接符 22"/>
            <p:cNvCxnSpPr/>
            <p:nvPr userDrawn="1">
              <p:custDataLst>
                <p:tags r:id="rId19"/>
              </p:custDataLst>
            </p:nvPr>
          </p:nvCxnSpPr>
          <p:spPr>
            <a:xfrm flipH="1">
              <a:off x="3794453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28" name="直接连接符 23"/>
            <p:cNvCxnSpPr/>
            <p:nvPr userDrawn="1">
              <p:custDataLst>
                <p:tags r:id="rId20"/>
              </p:custDataLst>
            </p:nvPr>
          </p:nvCxnSpPr>
          <p:spPr>
            <a:xfrm flipH="1">
              <a:off x="4024608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29" name="直接连接符 24"/>
            <p:cNvCxnSpPr/>
            <p:nvPr userDrawn="1">
              <p:custDataLst>
                <p:tags r:id="rId21"/>
              </p:custDataLst>
            </p:nvPr>
          </p:nvCxnSpPr>
          <p:spPr>
            <a:xfrm flipH="1">
              <a:off x="4254762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30" name="直接连接符 25"/>
            <p:cNvCxnSpPr/>
            <p:nvPr userDrawn="1">
              <p:custDataLst>
                <p:tags r:id="rId22"/>
              </p:custDataLst>
            </p:nvPr>
          </p:nvCxnSpPr>
          <p:spPr>
            <a:xfrm flipH="1">
              <a:off x="4484917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31" name="直接连接符 26"/>
            <p:cNvCxnSpPr/>
            <p:nvPr userDrawn="1">
              <p:custDataLst>
                <p:tags r:id="rId23"/>
              </p:custDataLst>
            </p:nvPr>
          </p:nvCxnSpPr>
          <p:spPr>
            <a:xfrm flipH="1">
              <a:off x="4715072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32" name="直接连接符 27"/>
            <p:cNvCxnSpPr/>
            <p:nvPr userDrawn="1">
              <p:custDataLst>
                <p:tags r:id="rId24"/>
              </p:custDataLst>
            </p:nvPr>
          </p:nvCxnSpPr>
          <p:spPr>
            <a:xfrm flipH="1">
              <a:off x="4945227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33" name="直接连接符 28"/>
            <p:cNvCxnSpPr/>
            <p:nvPr userDrawn="1">
              <p:custDataLst>
                <p:tags r:id="rId25"/>
              </p:custDataLst>
            </p:nvPr>
          </p:nvCxnSpPr>
          <p:spPr>
            <a:xfrm flipH="1">
              <a:off x="5175381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34" name="直接连接符 29"/>
            <p:cNvCxnSpPr/>
            <p:nvPr userDrawn="1">
              <p:custDataLst>
                <p:tags r:id="rId26"/>
              </p:custDataLst>
            </p:nvPr>
          </p:nvCxnSpPr>
          <p:spPr>
            <a:xfrm flipH="1">
              <a:off x="5405536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35" name="直接连接符 30"/>
            <p:cNvCxnSpPr/>
            <p:nvPr userDrawn="1">
              <p:custDataLst>
                <p:tags r:id="rId27"/>
              </p:custDataLst>
            </p:nvPr>
          </p:nvCxnSpPr>
          <p:spPr>
            <a:xfrm flipH="1">
              <a:off x="5635691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36" name="直接连接符 31"/>
            <p:cNvCxnSpPr/>
            <p:nvPr userDrawn="1">
              <p:custDataLst>
                <p:tags r:id="rId28"/>
              </p:custDataLst>
            </p:nvPr>
          </p:nvCxnSpPr>
          <p:spPr>
            <a:xfrm flipH="1">
              <a:off x="5865846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37" name="直接连接符 32"/>
            <p:cNvCxnSpPr/>
            <p:nvPr userDrawn="1">
              <p:custDataLst>
                <p:tags r:id="rId29"/>
              </p:custDataLst>
            </p:nvPr>
          </p:nvCxnSpPr>
          <p:spPr>
            <a:xfrm flipH="1">
              <a:off x="6096001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38" name="直接连接符 33"/>
            <p:cNvCxnSpPr/>
            <p:nvPr userDrawn="1">
              <p:custDataLst>
                <p:tags r:id="rId30"/>
              </p:custDataLst>
            </p:nvPr>
          </p:nvCxnSpPr>
          <p:spPr>
            <a:xfrm flipH="1">
              <a:off x="6326155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39" name="直接连接符 34"/>
            <p:cNvCxnSpPr/>
            <p:nvPr userDrawn="1">
              <p:custDataLst>
                <p:tags r:id="rId31"/>
              </p:custDataLst>
            </p:nvPr>
          </p:nvCxnSpPr>
          <p:spPr>
            <a:xfrm flipH="1">
              <a:off x="6556310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40" name="直接连接符 35"/>
            <p:cNvCxnSpPr/>
            <p:nvPr userDrawn="1">
              <p:custDataLst>
                <p:tags r:id="rId32"/>
              </p:custDataLst>
            </p:nvPr>
          </p:nvCxnSpPr>
          <p:spPr>
            <a:xfrm flipH="1">
              <a:off x="6786465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41" name="直接连接符 36"/>
            <p:cNvCxnSpPr/>
            <p:nvPr userDrawn="1">
              <p:custDataLst>
                <p:tags r:id="rId33"/>
              </p:custDataLst>
            </p:nvPr>
          </p:nvCxnSpPr>
          <p:spPr>
            <a:xfrm flipH="1">
              <a:off x="7016620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42" name="直接连接符 37"/>
            <p:cNvCxnSpPr/>
            <p:nvPr userDrawn="1">
              <p:custDataLst>
                <p:tags r:id="rId34"/>
              </p:custDataLst>
            </p:nvPr>
          </p:nvCxnSpPr>
          <p:spPr>
            <a:xfrm flipH="1">
              <a:off x="7246774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43" name="直接连接符 38"/>
            <p:cNvCxnSpPr/>
            <p:nvPr userDrawn="1">
              <p:custDataLst>
                <p:tags r:id="rId35"/>
              </p:custDataLst>
            </p:nvPr>
          </p:nvCxnSpPr>
          <p:spPr>
            <a:xfrm flipH="1">
              <a:off x="7476929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44" name="直接连接符 39"/>
            <p:cNvCxnSpPr/>
            <p:nvPr userDrawn="1">
              <p:custDataLst>
                <p:tags r:id="rId36"/>
              </p:custDataLst>
            </p:nvPr>
          </p:nvCxnSpPr>
          <p:spPr>
            <a:xfrm flipH="1">
              <a:off x="7707084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45" name="直接连接符 40"/>
            <p:cNvCxnSpPr/>
            <p:nvPr userDrawn="1">
              <p:custDataLst>
                <p:tags r:id="rId37"/>
              </p:custDataLst>
            </p:nvPr>
          </p:nvCxnSpPr>
          <p:spPr>
            <a:xfrm flipH="1">
              <a:off x="7937239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46" name="直接连接符 41"/>
            <p:cNvCxnSpPr/>
            <p:nvPr userDrawn="1">
              <p:custDataLst>
                <p:tags r:id="rId38"/>
              </p:custDataLst>
            </p:nvPr>
          </p:nvCxnSpPr>
          <p:spPr>
            <a:xfrm flipH="1">
              <a:off x="8167393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47" name="直接连接符 42"/>
            <p:cNvCxnSpPr/>
            <p:nvPr userDrawn="1">
              <p:custDataLst>
                <p:tags r:id="rId39"/>
              </p:custDataLst>
            </p:nvPr>
          </p:nvCxnSpPr>
          <p:spPr>
            <a:xfrm flipH="1">
              <a:off x="8397548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48" name="直接连接符 43"/>
            <p:cNvCxnSpPr/>
            <p:nvPr userDrawn="1">
              <p:custDataLst>
                <p:tags r:id="rId40"/>
              </p:custDataLst>
            </p:nvPr>
          </p:nvCxnSpPr>
          <p:spPr>
            <a:xfrm flipH="1">
              <a:off x="8627703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49" name="直接连接符 44"/>
            <p:cNvCxnSpPr/>
            <p:nvPr userDrawn="1">
              <p:custDataLst>
                <p:tags r:id="rId41"/>
              </p:custDataLst>
            </p:nvPr>
          </p:nvCxnSpPr>
          <p:spPr>
            <a:xfrm flipH="1">
              <a:off x="8857858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50" name="直接连接符 45"/>
            <p:cNvCxnSpPr/>
            <p:nvPr userDrawn="1">
              <p:custDataLst>
                <p:tags r:id="rId42"/>
              </p:custDataLst>
            </p:nvPr>
          </p:nvCxnSpPr>
          <p:spPr>
            <a:xfrm flipH="1">
              <a:off x="9088012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51" name="直接连接符 46"/>
            <p:cNvCxnSpPr/>
            <p:nvPr userDrawn="1">
              <p:custDataLst>
                <p:tags r:id="rId43"/>
              </p:custDataLst>
            </p:nvPr>
          </p:nvCxnSpPr>
          <p:spPr>
            <a:xfrm flipH="1">
              <a:off x="9318167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52" name="直接连接符 47"/>
            <p:cNvCxnSpPr/>
            <p:nvPr userDrawn="1">
              <p:custDataLst>
                <p:tags r:id="rId44"/>
              </p:custDataLst>
            </p:nvPr>
          </p:nvCxnSpPr>
          <p:spPr>
            <a:xfrm flipH="1">
              <a:off x="9548322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53" name="直接连接符 48"/>
            <p:cNvCxnSpPr/>
            <p:nvPr userDrawn="1">
              <p:custDataLst>
                <p:tags r:id="rId45"/>
              </p:custDataLst>
            </p:nvPr>
          </p:nvCxnSpPr>
          <p:spPr>
            <a:xfrm flipH="1">
              <a:off x="9778477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54" name="直接连接符 49"/>
            <p:cNvCxnSpPr/>
            <p:nvPr userDrawn="1">
              <p:custDataLst>
                <p:tags r:id="rId46"/>
              </p:custDataLst>
            </p:nvPr>
          </p:nvCxnSpPr>
          <p:spPr>
            <a:xfrm flipH="1">
              <a:off x="10008632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55" name="直接连接符 50"/>
            <p:cNvCxnSpPr/>
            <p:nvPr userDrawn="1">
              <p:custDataLst>
                <p:tags r:id="rId47"/>
              </p:custDataLst>
            </p:nvPr>
          </p:nvCxnSpPr>
          <p:spPr>
            <a:xfrm flipH="1">
              <a:off x="10238786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56" name="直接连接符 51"/>
            <p:cNvCxnSpPr/>
            <p:nvPr userDrawn="1">
              <p:custDataLst>
                <p:tags r:id="rId48"/>
              </p:custDataLst>
            </p:nvPr>
          </p:nvCxnSpPr>
          <p:spPr>
            <a:xfrm flipH="1">
              <a:off x="10468941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57" name="直接连接符 52"/>
            <p:cNvCxnSpPr/>
            <p:nvPr userDrawn="1">
              <p:custDataLst>
                <p:tags r:id="rId49"/>
              </p:custDataLst>
            </p:nvPr>
          </p:nvCxnSpPr>
          <p:spPr>
            <a:xfrm flipH="1">
              <a:off x="10699096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58" name="直接连接符 53"/>
            <p:cNvCxnSpPr/>
            <p:nvPr userDrawn="1">
              <p:custDataLst>
                <p:tags r:id="rId50"/>
              </p:custDataLst>
            </p:nvPr>
          </p:nvCxnSpPr>
          <p:spPr>
            <a:xfrm flipH="1">
              <a:off x="10929251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59" name="直接连接符 54"/>
            <p:cNvCxnSpPr/>
            <p:nvPr userDrawn="1">
              <p:custDataLst>
                <p:tags r:id="rId51"/>
              </p:custDataLst>
            </p:nvPr>
          </p:nvCxnSpPr>
          <p:spPr>
            <a:xfrm flipH="1">
              <a:off x="11159405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60" name="直接连接符 55"/>
            <p:cNvCxnSpPr/>
            <p:nvPr userDrawn="1">
              <p:custDataLst>
                <p:tags r:id="rId52"/>
              </p:custDataLst>
            </p:nvPr>
          </p:nvCxnSpPr>
          <p:spPr>
            <a:xfrm flipH="1">
              <a:off x="11389560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61" name="直接连接符 56"/>
            <p:cNvCxnSpPr/>
            <p:nvPr userDrawn="1">
              <p:custDataLst>
                <p:tags r:id="rId53"/>
              </p:custDataLst>
            </p:nvPr>
          </p:nvCxnSpPr>
          <p:spPr>
            <a:xfrm flipH="1">
              <a:off x="11619715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62" name="直接连接符 57"/>
            <p:cNvCxnSpPr/>
            <p:nvPr userDrawn="1">
              <p:custDataLst>
                <p:tags r:id="rId54"/>
              </p:custDataLst>
            </p:nvPr>
          </p:nvCxnSpPr>
          <p:spPr>
            <a:xfrm flipH="1">
              <a:off x="11849870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45863" name="直接连接符 58"/>
            <p:cNvCxnSpPr/>
            <p:nvPr userDrawn="1">
              <p:custDataLst>
                <p:tags r:id="rId55"/>
              </p:custDataLst>
            </p:nvPr>
          </p:nvCxnSpPr>
          <p:spPr>
            <a:xfrm flipH="1">
              <a:off x="12080024" y="0"/>
              <a:ext cx="0" cy="6858000"/>
            </a:xfrm>
            <a:prstGeom prst="line">
              <a:avLst/>
            </a:prstGeom>
            <a:ln w="3175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94" name="组合 59"/>
            <p:cNvGrpSpPr/>
            <p:nvPr userDrawn="1">
              <p:custDataLst>
                <p:tags r:id="rId56"/>
              </p:custDataLst>
            </p:nvPr>
          </p:nvGrpSpPr>
          <p:grpSpPr>
            <a:xfrm>
              <a:off x="0" y="91756"/>
              <a:ext cx="12192000" cy="6674487"/>
              <a:chOff x="-348339" y="91756"/>
              <a:chExt cx="12888674" cy="6674487"/>
            </a:xfrm>
          </p:grpSpPr>
          <p:cxnSp>
            <p:nvCxnSpPr>
              <p:cNvPr id="3145864" name="直接连接符 60"/>
              <p:cNvCxnSpPr/>
              <p:nvPr userDrawn="1">
                <p:custDataLst>
                  <p:tags r:id="rId57"/>
                </p:custDataLst>
              </p:nvPr>
            </p:nvCxnSpPr>
            <p:spPr>
              <a:xfrm rot="5400000" flipH="1">
                <a:off x="6095998" y="-6352581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65" name="直接连接符 61"/>
              <p:cNvCxnSpPr/>
              <p:nvPr userDrawn="1">
                <p:custDataLst>
                  <p:tags r:id="rId58"/>
                </p:custDataLst>
              </p:nvPr>
            </p:nvCxnSpPr>
            <p:spPr>
              <a:xfrm rot="5400000" flipH="1">
                <a:off x="6095998" y="-6122426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66" name="直接连接符 62"/>
              <p:cNvCxnSpPr/>
              <p:nvPr userDrawn="1">
                <p:custDataLst>
                  <p:tags r:id="rId59"/>
                </p:custDataLst>
              </p:nvPr>
            </p:nvCxnSpPr>
            <p:spPr>
              <a:xfrm rot="5400000" flipH="1">
                <a:off x="6095998" y="-5892271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67" name="直接连接符 63"/>
              <p:cNvCxnSpPr/>
              <p:nvPr userDrawn="1">
                <p:custDataLst>
                  <p:tags r:id="rId60"/>
                </p:custDataLst>
              </p:nvPr>
            </p:nvCxnSpPr>
            <p:spPr>
              <a:xfrm rot="5400000" flipH="1">
                <a:off x="6095998" y="-5662117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68" name="直接连接符 64"/>
              <p:cNvCxnSpPr/>
              <p:nvPr userDrawn="1">
                <p:custDataLst>
                  <p:tags r:id="rId61"/>
                </p:custDataLst>
              </p:nvPr>
            </p:nvCxnSpPr>
            <p:spPr>
              <a:xfrm rot="5400000" flipH="1">
                <a:off x="6095998" y="-5431962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69" name="直接连接符 65"/>
              <p:cNvCxnSpPr/>
              <p:nvPr userDrawn="1">
                <p:custDataLst>
                  <p:tags r:id="rId62"/>
                </p:custDataLst>
              </p:nvPr>
            </p:nvCxnSpPr>
            <p:spPr>
              <a:xfrm rot="5400000" flipH="1">
                <a:off x="6095998" y="-5201807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70" name="直接连接符 66"/>
              <p:cNvCxnSpPr/>
              <p:nvPr userDrawn="1">
                <p:custDataLst>
                  <p:tags r:id="rId63"/>
                </p:custDataLst>
              </p:nvPr>
            </p:nvCxnSpPr>
            <p:spPr>
              <a:xfrm rot="5400000" flipH="1">
                <a:off x="6095998" y="-4971653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71" name="直接连接符 67"/>
              <p:cNvCxnSpPr/>
              <p:nvPr userDrawn="1">
                <p:custDataLst>
                  <p:tags r:id="rId64"/>
                </p:custDataLst>
              </p:nvPr>
            </p:nvCxnSpPr>
            <p:spPr>
              <a:xfrm rot="5400000" flipH="1">
                <a:off x="6095998" y="-4741498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72" name="直接连接符 68"/>
              <p:cNvCxnSpPr/>
              <p:nvPr userDrawn="1">
                <p:custDataLst>
                  <p:tags r:id="rId65"/>
                </p:custDataLst>
              </p:nvPr>
            </p:nvCxnSpPr>
            <p:spPr>
              <a:xfrm rot="5400000" flipH="1">
                <a:off x="6095998" y="-4511343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73" name="直接连接符 69"/>
              <p:cNvCxnSpPr/>
              <p:nvPr userDrawn="1">
                <p:custDataLst>
                  <p:tags r:id="rId66"/>
                </p:custDataLst>
              </p:nvPr>
            </p:nvCxnSpPr>
            <p:spPr>
              <a:xfrm rot="5400000" flipH="1">
                <a:off x="6095998" y="-4281188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74" name="直接连接符 70"/>
              <p:cNvCxnSpPr/>
              <p:nvPr userDrawn="1">
                <p:custDataLst>
                  <p:tags r:id="rId67"/>
                </p:custDataLst>
              </p:nvPr>
            </p:nvCxnSpPr>
            <p:spPr>
              <a:xfrm rot="5400000" flipH="1">
                <a:off x="6095998" y="-4051034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75" name="直接连接符 71"/>
              <p:cNvCxnSpPr/>
              <p:nvPr userDrawn="1">
                <p:custDataLst>
                  <p:tags r:id="rId68"/>
                </p:custDataLst>
              </p:nvPr>
            </p:nvCxnSpPr>
            <p:spPr>
              <a:xfrm rot="5400000" flipH="1">
                <a:off x="6095998" y="-3820879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76" name="直接连接符 72"/>
              <p:cNvCxnSpPr/>
              <p:nvPr userDrawn="1">
                <p:custDataLst>
                  <p:tags r:id="rId69"/>
                </p:custDataLst>
              </p:nvPr>
            </p:nvCxnSpPr>
            <p:spPr>
              <a:xfrm rot="5400000" flipH="1">
                <a:off x="6095998" y="-3590724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77" name="直接连接符 73"/>
              <p:cNvCxnSpPr/>
              <p:nvPr userDrawn="1">
                <p:custDataLst>
                  <p:tags r:id="rId70"/>
                </p:custDataLst>
              </p:nvPr>
            </p:nvCxnSpPr>
            <p:spPr>
              <a:xfrm rot="5400000" flipH="1">
                <a:off x="6095998" y="-3360570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78" name="直接连接符 74"/>
              <p:cNvCxnSpPr/>
              <p:nvPr userDrawn="1">
                <p:custDataLst>
                  <p:tags r:id="rId71"/>
                </p:custDataLst>
              </p:nvPr>
            </p:nvCxnSpPr>
            <p:spPr>
              <a:xfrm rot="5400000" flipH="1">
                <a:off x="6095998" y="-3130415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79" name="直接连接符 75"/>
              <p:cNvCxnSpPr/>
              <p:nvPr userDrawn="1">
                <p:custDataLst>
                  <p:tags r:id="rId72"/>
                </p:custDataLst>
              </p:nvPr>
            </p:nvCxnSpPr>
            <p:spPr>
              <a:xfrm rot="5400000" flipH="1">
                <a:off x="6095998" y="-2900260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80" name="直接连接符 76"/>
              <p:cNvCxnSpPr/>
              <p:nvPr userDrawn="1">
                <p:custDataLst>
                  <p:tags r:id="rId73"/>
                </p:custDataLst>
              </p:nvPr>
            </p:nvCxnSpPr>
            <p:spPr>
              <a:xfrm rot="5400000" flipH="1">
                <a:off x="6095998" y="-2670105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81" name="直接连接符 77"/>
              <p:cNvCxnSpPr/>
              <p:nvPr userDrawn="1">
                <p:custDataLst>
                  <p:tags r:id="rId74"/>
                </p:custDataLst>
              </p:nvPr>
            </p:nvCxnSpPr>
            <p:spPr>
              <a:xfrm rot="5400000" flipH="1">
                <a:off x="6095998" y="-2439951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82" name="直接连接符 78"/>
              <p:cNvCxnSpPr/>
              <p:nvPr userDrawn="1">
                <p:custDataLst>
                  <p:tags r:id="rId75"/>
                </p:custDataLst>
              </p:nvPr>
            </p:nvCxnSpPr>
            <p:spPr>
              <a:xfrm rot="5400000" flipH="1">
                <a:off x="6095998" y="-2209796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83" name="直接连接符 79"/>
              <p:cNvCxnSpPr/>
              <p:nvPr userDrawn="1">
                <p:custDataLst>
                  <p:tags r:id="rId76"/>
                </p:custDataLst>
              </p:nvPr>
            </p:nvCxnSpPr>
            <p:spPr>
              <a:xfrm rot="5400000" flipH="1">
                <a:off x="6095998" y="-1979641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84" name="直接连接符 80"/>
              <p:cNvCxnSpPr/>
              <p:nvPr userDrawn="1">
                <p:custDataLst>
                  <p:tags r:id="rId77"/>
                </p:custDataLst>
              </p:nvPr>
            </p:nvCxnSpPr>
            <p:spPr>
              <a:xfrm rot="5400000" flipH="1">
                <a:off x="6095998" y="-1749487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85" name="直接连接符 81"/>
              <p:cNvCxnSpPr/>
              <p:nvPr userDrawn="1">
                <p:custDataLst>
                  <p:tags r:id="rId78"/>
                </p:custDataLst>
              </p:nvPr>
            </p:nvCxnSpPr>
            <p:spPr>
              <a:xfrm rot="5400000" flipH="1">
                <a:off x="6095998" y="-1519332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86" name="直接连接符 82"/>
              <p:cNvCxnSpPr/>
              <p:nvPr userDrawn="1">
                <p:custDataLst>
                  <p:tags r:id="rId79"/>
                </p:custDataLst>
              </p:nvPr>
            </p:nvCxnSpPr>
            <p:spPr>
              <a:xfrm rot="5400000" flipH="1">
                <a:off x="6095998" y="-1289177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87" name="直接连接符 83"/>
              <p:cNvCxnSpPr/>
              <p:nvPr userDrawn="1">
                <p:custDataLst>
                  <p:tags r:id="rId80"/>
                </p:custDataLst>
              </p:nvPr>
            </p:nvCxnSpPr>
            <p:spPr>
              <a:xfrm rot="5400000" flipH="1">
                <a:off x="6095998" y="-1059022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88" name="直接连接符 84"/>
              <p:cNvCxnSpPr/>
              <p:nvPr userDrawn="1">
                <p:custDataLst>
                  <p:tags r:id="rId81"/>
                </p:custDataLst>
              </p:nvPr>
            </p:nvCxnSpPr>
            <p:spPr>
              <a:xfrm rot="5400000" flipH="1">
                <a:off x="6095998" y="-828868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89" name="直接连接符 85"/>
              <p:cNvCxnSpPr/>
              <p:nvPr userDrawn="1">
                <p:custDataLst>
                  <p:tags r:id="rId82"/>
                </p:custDataLst>
              </p:nvPr>
            </p:nvCxnSpPr>
            <p:spPr>
              <a:xfrm rot="5400000" flipH="1">
                <a:off x="6095998" y="-598713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90" name="直接连接符 86"/>
              <p:cNvCxnSpPr/>
              <p:nvPr userDrawn="1">
                <p:custDataLst>
                  <p:tags r:id="rId83"/>
                </p:custDataLst>
              </p:nvPr>
            </p:nvCxnSpPr>
            <p:spPr>
              <a:xfrm rot="5400000" flipH="1">
                <a:off x="6095998" y="-368558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91" name="直接连接符 87"/>
              <p:cNvCxnSpPr/>
              <p:nvPr userDrawn="1">
                <p:custDataLst>
                  <p:tags r:id="rId84"/>
                </p:custDataLst>
              </p:nvPr>
            </p:nvCxnSpPr>
            <p:spPr>
              <a:xfrm rot="5400000" flipH="1">
                <a:off x="6095998" y="-138404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92" name="直接连接符 88"/>
              <p:cNvCxnSpPr/>
              <p:nvPr userDrawn="1">
                <p:custDataLst>
                  <p:tags r:id="rId85"/>
                </p:custDataLst>
              </p:nvPr>
            </p:nvCxnSpPr>
            <p:spPr>
              <a:xfrm rot="5400000" flipH="1">
                <a:off x="6095998" y="91751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45893" name="直接连接符 89"/>
              <p:cNvCxnSpPr/>
              <p:nvPr userDrawn="1">
                <p:custDataLst>
                  <p:tags r:id="rId86"/>
                </p:custDataLst>
              </p:nvPr>
            </p:nvCxnSpPr>
            <p:spPr>
              <a:xfrm rot="5400000" flipH="1">
                <a:off x="6095998" y="321906"/>
                <a:ext cx="0" cy="12888674"/>
              </a:xfrm>
              <a:prstGeom prst="line">
                <a:avLst/>
              </a:prstGeom>
              <a:ln w="3175">
                <a:solidFill>
                  <a:schemeClr val="bg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image" Target="file:///D:\qq&#25991;&#20214;\712321467\Image\C2C\Image2\%7b75232B38-A165-1FB7-499C-2E1C792CACB5%7d.png" TargetMode="External" /><Relationship Id="rId2" Type="http://schemas.openxmlformats.org/officeDocument/2006/relationships/slideLayout" Target="../slideLayouts/slideLayout13.xml" /><Relationship Id="rId20" Type="http://schemas.openxmlformats.org/officeDocument/2006/relationships/image" Target="../media/image1.png" /><Relationship Id="rId21" Type="http://schemas.openxmlformats.org/officeDocument/2006/relationships/tags" Target="../tags/tag237.xml" /><Relationship Id="rId22" Type="http://schemas.openxmlformats.org/officeDocument/2006/relationships/image" Target="../media/image2.png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2"/>
          <a:stretch>
            <a:fillRect/>
          </a:stretch>
        </a:blipFill>
        <a:effectLst/>
      </p:bgPr>
    </p:bg>
    <p:spTree>
      <p:nvGrpSpPr>
        <p:cNvPr id="1" name=""/>
        <p:cNvGrpSpPr/>
        <p:nvPr>
          <p:custDataLst>
            <p:tags r:id="rId13"/>
          </p:custDataLst>
        </p:nvPr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20" r:link="rId19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38.xml" /><Relationship Id="rId3" Type="http://schemas.openxmlformats.org/officeDocument/2006/relationships/image" Target="../media/image3.png" /><Relationship Id="rId4" Type="http://schemas.openxmlformats.org/officeDocument/2006/relationships/tags" Target="../tags/tag239.xml" /><Relationship Id="rId5" Type="http://schemas.openxmlformats.org/officeDocument/2006/relationships/tags" Target="../tags/tag24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image" Target="../media/image4.jpeg" /><Relationship Id="rId5" Type="http://schemas.openxmlformats.org/officeDocument/2006/relationships/tags" Target="../tags/tag24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image" Target="../media/image9.jpeg" /><Relationship Id="rId14" Type="http://schemas.openxmlformats.org/officeDocument/2006/relationships/tags" Target="../tags/tag251.xml" /><Relationship Id="rId15" Type="http://schemas.openxmlformats.org/officeDocument/2006/relationships/image" Target="../media/image10.jpeg" /><Relationship Id="rId16" Type="http://schemas.openxmlformats.org/officeDocument/2006/relationships/tags" Target="../tags/tag252.xml" /><Relationship Id="rId17" Type="http://schemas.openxmlformats.org/officeDocument/2006/relationships/image" Target="../media/image11.jpeg" /><Relationship Id="rId18" Type="http://schemas.openxmlformats.org/officeDocument/2006/relationships/tags" Target="../tags/tag253.xml" /><Relationship Id="rId19" Type="http://schemas.openxmlformats.org/officeDocument/2006/relationships/image" Target="../media/image12.jpeg" /><Relationship Id="rId2" Type="http://schemas.openxmlformats.org/officeDocument/2006/relationships/tags" Target="../tags/tag244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3" Type="http://schemas.openxmlformats.org/officeDocument/2006/relationships/image" Target="../media/image5.jpeg" /><Relationship Id="rId4" Type="http://schemas.openxmlformats.org/officeDocument/2006/relationships/tags" Target="../tags/tag245.xml" /><Relationship Id="rId5" Type="http://schemas.openxmlformats.org/officeDocument/2006/relationships/image" Target="../media/image6.jpeg" /><Relationship Id="rId6" Type="http://schemas.openxmlformats.org/officeDocument/2006/relationships/tags" Target="../tags/tag246.xml" /><Relationship Id="rId7" Type="http://schemas.openxmlformats.org/officeDocument/2006/relationships/image" Target="../media/image7.jpeg" /><Relationship Id="rId8" Type="http://schemas.openxmlformats.org/officeDocument/2006/relationships/tags" Target="../tags/tag247.xml" /><Relationship Id="rId9" Type="http://schemas.openxmlformats.org/officeDocument/2006/relationships/image" Target="../media/image8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image" Target="../media/image14.jpeg" /><Relationship Id="rId13" Type="http://schemas.openxmlformats.org/officeDocument/2006/relationships/tags" Target="../tags/tag265.xml" /><Relationship Id="rId14" Type="http://schemas.openxmlformats.org/officeDocument/2006/relationships/tags" Target="../tags/tag266.xml" /><Relationship Id="rId15" Type="http://schemas.openxmlformats.org/officeDocument/2006/relationships/tags" Target="../tags/tag267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image" Target="../media/image13.jpeg" /><Relationship Id="rId9" Type="http://schemas.openxmlformats.org/officeDocument/2006/relationships/tags" Target="../tags/tag26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15" Type="http://schemas.openxmlformats.org/officeDocument/2006/relationships/tags" Target="../tags/tag278.xml" /><Relationship Id="rId16" Type="http://schemas.openxmlformats.org/officeDocument/2006/relationships/image" Target="../media/image18.png" /><Relationship Id="rId17" Type="http://schemas.openxmlformats.org/officeDocument/2006/relationships/tags" Target="../tags/tag279.xml" /><Relationship Id="rId18" Type="http://schemas.openxmlformats.org/officeDocument/2006/relationships/tags" Target="../tags/tag280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image" Target="../media/image15.jpeg" /><Relationship Id="rId6" Type="http://schemas.openxmlformats.org/officeDocument/2006/relationships/tags" Target="../tags/tag271.xml" /><Relationship Id="rId7" Type="http://schemas.openxmlformats.org/officeDocument/2006/relationships/image" Target="../media/image16.png" /><Relationship Id="rId8" Type="http://schemas.microsoft.com/office/2007/relationships/hdphoto" Target="../media/image17.wdp" /><Relationship Id="rId9" Type="http://schemas.openxmlformats.org/officeDocument/2006/relationships/tags" Target="../tags/tag2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2" Type="http://schemas.openxmlformats.org/officeDocument/2006/relationships/tags" Target="../tags/tag281.xml" /><Relationship Id="rId3" Type="http://schemas.openxmlformats.org/officeDocument/2006/relationships/image" Target="../media/image19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0.png" /><Relationship Id="rId7" Type="http://schemas.openxmlformats.org/officeDocument/2006/relationships/tags" Target="../tags/tag284.xml" /><Relationship Id="rId8" Type="http://schemas.openxmlformats.org/officeDocument/2006/relationships/image" Target="../media/image21.jpeg" /><Relationship Id="rId9" Type="http://schemas.openxmlformats.org/officeDocument/2006/relationships/tags" Target="../tags/tag28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295.xml" /><Relationship Id="rId11" Type="http://schemas.openxmlformats.org/officeDocument/2006/relationships/tags" Target="../tags/tag296.xml" /><Relationship Id="rId12" Type="http://schemas.openxmlformats.org/officeDocument/2006/relationships/tags" Target="../tags/tag297.xml" /><Relationship Id="rId13" Type="http://schemas.openxmlformats.org/officeDocument/2006/relationships/tags" Target="../tags/tag298.xml" /><Relationship Id="rId2" Type="http://schemas.openxmlformats.org/officeDocument/2006/relationships/tags" Target="../tags/tag288.xml" /><Relationship Id="rId3" Type="http://schemas.openxmlformats.org/officeDocument/2006/relationships/image" Target="../media/image19.png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tags" Target="../tags/tag292.xml" /><Relationship Id="rId8" Type="http://schemas.openxmlformats.org/officeDocument/2006/relationships/tags" Target="../tags/tag293.xml" /><Relationship Id="rId9" Type="http://schemas.openxmlformats.org/officeDocument/2006/relationships/tags" Target="../tags/tag29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99.xml" /><Relationship Id="rId3" Type="http://schemas.openxmlformats.org/officeDocument/2006/relationships/tags" Target="../tags/tag300.xml" /><Relationship Id="rId4" Type="http://schemas.openxmlformats.org/officeDocument/2006/relationships/image" Target="../media/image19.png" /><Relationship Id="rId5" Type="http://schemas.openxmlformats.org/officeDocument/2006/relationships/tags" Target="../tags/tag301.xml" /><Relationship Id="rId6" Type="http://schemas.openxmlformats.org/officeDocument/2006/relationships/tags" Target="../tags/tag302.xml" /><Relationship Id="rId7" Type="http://schemas.openxmlformats.org/officeDocument/2006/relationships/tags" Target="../tags/tag303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306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10.xml" /><Relationship Id="rId3" Type="http://schemas.openxmlformats.org/officeDocument/2006/relationships/image" Target="../media/image22.png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14.xml" /><Relationship Id="rId3" Type="http://schemas.openxmlformats.org/officeDocument/2006/relationships/tags" Target="../tags/tag315.xml" /><Relationship Id="rId4" Type="http://schemas.openxmlformats.org/officeDocument/2006/relationships/hyperlink" Target="https://d.book118.com/29813110512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16389" b="26467"/>
          <a:stretch>
            <a:fillRect/>
          </a:stretch>
        </p:blipFill>
        <p:spPr>
          <a:xfrm>
            <a:off x="12700" y="0"/>
            <a:ext cx="12179300" cy="6698615"/>
          </a:xfrm>
          <a:prstGeom prst="rect">
            <a:avLst/>
          </a:prstGeom>
        </p:spPr>
      </p:pic>
      <p:sp>
        <p:nvSpPr>
          <p:cNvPr id="4099" name="文本框 32" title=""/>
          <p:cNvSpPr txBox="1"/>
          <p:nvPr>
            <p:custDataLst>
              <p:tags r:id="rId5"/>
            </p:custDataLst>
          </p:nvPr>
        </p:nvSpPr>
        <p:spPr>
          <a:xfrm>
            <a:off x="3230245" y="3028973"/>
            <a:ext cx="7239000" cy="1107440"/>
          </a:xfrm>
          <a:prstGeom prst="rect">
            <a:avLst/>
          </a:prstGeom>
          <a:noFill/>
        </p:spPr>
        <p:txBody>
          <a:bodyPr wrap="square" lIns="0" tIns="0" rIns="0" bIns="0">
            <a:sp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 rtl="0" eaLnBrk="0" hangingPunct="0">
              <a:lnSpc>
                <a:spcPct val="100000"/>
              </a:lnSpc>
              <a:buClrTx/>
              <a:buSzTx/>
              <a:buFontTx/>
              <a:buNone/>
              <a:defRPr/>
            </a:pPr>
            <a:r>
              <a:rPr kumimoji="0" lang="en-US" altLang="zh-CN" sz="7200" b="1" kern="1200" cap="none" spc="0" normalizeH="0" baseline="0" noProof="0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cs"/>
              </a:rPr>
              <a:t>2.1</a:t>
            </a:r>
            <a:r>
              <a:rPr kumimoji="0" lang="zh-CN" altLang="en-US" sz="7200" b="1" kern="1200" cap="none" spc="0" normalizeH="0" baseline="0" noProof="0">
                <a:solidFill>
                  <a:srgbClr val="FF0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cs"/>
              </a:rPr>
              <a:t>  男生女生</a:t>
            </a:r>
            <a:endParaRPr kumimoji="0" lang="zh-CN" altLang="en-US" sz="7200" b="1" kern="1200" cap="none" spc="0" normalizeH="0" baseline="0" noProof="0">
              <a:solidFill>
                <a:srgbClr val="FF0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7" name="TextBox 16" title=""/>
          <p:cNvSpPr txBox="1"/>
          <p:nvPr>
            <p:custDataLst>
              <p:tags r:id="rId3"/>
            </p:custDataLst>
          </p:nvPr>
        </p:nvSpPr>
        <p:spPr>
          <a:xfrm>
            <a:off x="4294316" y="5466571"/>
            <a:ext cx="3557240" cy="769439"/>
          </a:xfrm>
          <a:prstGeom prst="rect">
            <a:avLst/>
          </a:prstGeom>
          <a:noFill/>
          <a:ln w="12700" cap="flat">
            <a:noFill/>
            <a:miter lim="400000"/>
          </a:ln>
          <a:effectLst/>
        </p:spPr>
        <p:txBody>
          <a:bodyPr rot="0" spcFirstLastPara="1" vertOverflow="overflow" horzOverflow="overflow" vert="horz" wrap="square" lIns="45719" tIns="45719" rIns="45719" bIns="45719" numCol="1" spcCol="3810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b="1" i="0" u="none" strike="noStrike" kern="0" cap="none" spc="0" normalizeH="0" baseline="0" noProof="0" smtClean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华文隶书" panose="02010800040101010101" pitchFamily="2" charset="-122"/>
                <a:ea typeface="华文隶书" panose="02010800040101010101" pitchFamily="2" charset="-122"/>
                <a:cs typeface="Arial"/>
                <a:sym typeface="Arial"/>
              </a:rPr>
              <a:t>一、他和她</a:t>
            </a:r>
            <a:endParaRPr kumimoji="0" lang="zh-CN" altLang="en-US" sz="4400" b="1" i="0" u="none" strike="noStrike" kern="0" cap="none" spc="0" normalizeH="0" baseline="0" noProof="0" smtClean="0">
              <a:ln>
                <a:noFill/>
              </a:ln>
              <a:solidFill>
                <a:srgbClr val="C00000"/>
              </a:solidFill>
              <a:effectLst/>
              <a:uLnTx/>
              <a:uFillTx/>
              <a:latin typeface="华文隶书" panose="02010800040101010101" pitchFamily="2" charset="-122"/>
              <a:ea typeface="华文隶书" panose="02010800040101010101" pitchFamily="2" charset="-122"/>
              <a:cs typeface="Arial"/>
              <a:sym typeface="Arial"/>
            </a:endParaRPr>
          </a:p>
        </p:txBody>
      </p:sp>
      <p:pic>
        <p:nvPicPr>
          <p:cNvPr id="18" name="Picture 2" title=""/>
          <p:cNvPicPr>
            <a:picLocks noChangeAspect="1" noChangeArrowheads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 bwMode="auto">
          <a:xfrm>
            <a:off x="1156520" y="594360"/>
            <a:ext cx="9832831" cy="4614771"/>
          </a:xfrm>
          <a:prstGeom prst="roundRect">
            <a:avLst>
              <a:gd name="adj" fmla="val 16667"/>
            </a:avLst>
          </a:prstGeom>
          <a:ln>
            <a:solidFill>
              <a:srgbClr val="002060"/>
            </a:solidFill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8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9" presetID="6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30" name="图片 29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86017" y="2893194"/>
            <a:ext cx="2264120" cy="2264939"/>
          </a:xfrm>
          <a:prstGeom prst="rect">
            <a:avLst/>
          </a:prstGeom>
        </p:spPr>
      </p:pic>
      <p:pic>
        <p:nvPicPr>
          <p:cNvPr id="28" name="图片 27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924" y="3363963"/>
            <a:ext cx="2353838" cy="2027014"/>
          </a:xfrm>
          <a:prstGeom prst="rect">
            <a:avLst/>
          </a:prstGeom>
        </p:spPr>
      </p:pic>
      <p:pic>
        <p:nvPicPr>
          <p:cNvPr id="19" name="图片 18" title="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0972" y="4724620"/>
            <a:ext cx="1563300" cy="1563865"/>
          </a:xfrm>
          <a:prstGeom prst="rect">
            <a:avLst/>
          </a:prstGeom>
        </p:spPr>
      </p:pic>
      <p:pic>
        <p:nvPicPr>
          <p:cNvPr id="11" name="图片 10" title="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8362" y="4599307"/>
            <a:ext cx="1498973" cy="1689178"/>
          </a:xfrm>
          <a:prstGeom prst="rect">
            <a:avLst/>
          </a:prstGeom>
        </p:spPr>
      </p:pic>
      <p:sp>
        <p:nvSpPr>
          <p:cNvPr id="8" name="星形: 七角 7" title=""/>
          <p:cNvSpPr/>
          <p:nvPr>
            <p:custDataLst>
              <p:tags r:id="rId11"/>
            </p:custDataLst>
          </p:nvPr>
        </p:nvSpPr>
        <p:spPr>
          <a:xfrm>
            <a:off x="1896385" y="2032266"/>
            <a:ext cx="660775" cy="1659664"/>
          </a:xfrm>
          <a:prstGeom prst="star7">
            <a:avLst/>
          </a:prstGeom>
          <a:noFill/>
          <a:ln>
            <a:noFill/>
          </a:ln>
        </p:spPr>
        <p:txBody>
          <a:bodyPr wrap="square" lIns="91421" tIns="45710" rIns="91421" bIns="4571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5400" b="1" spc="67">
              <a:ln w="9525" cmpd="sng">
                <a:solidFill>
                  <a:srgbClr val="FFC000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45" name="TextBox 17" title="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4331998" y="1047519"/>
            <a:ext cx="4067991" cy="6127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txBody>
          <a:bodyPr wrap="square" lIns="121894" tIns="60946" rIns="121894" bIns="60946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3200" b="1">
                <a:latin typeface="微软雅黑" panose="020b0503020204020204" charset="-122"/>
                <a:ea typeface="微软雅黑" panose="020b0503020204020204" charset="-122"/>
              </a:rPr>
              <a:t>男生女生玩具大比拼</a:t>
            </a:r>
            <a:endParaRPr lang="zh-CN" altLang="en-US" sz="3200" b="1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9" name="图片 8" title="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2175" y="2580294"/>
            <a:ext cx="1656676" cy="2144946"/>
          </a:xfrm>
          <a:prstGeom prst="rect">
            <a:avLst/>
          </a:prstGeom>
        </p:spPr>
      </p:pic>
      <p:pic>
        <p:nvPicPr>
          <p:cNvPr id="14" name="图片 13" title="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6324" y="1259899"/>
            <a:ext cx="1961108" cy="1961818"/>
          </a:xfrm>
          <a:prstGeom prst="rect">
            <a:avLst/>
          </a:prstGeom>
        </p:spPr>
      </p:pic>
      <p:pic>
        <p:nvPicPr>
          <p:cNvPr id="16" name="图片 15" title="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7896" y="2580092"/>
            <a:ext cx="1641093" cy="2194458"/>
          </a:xfrm>
          <a:prstGeom prst="rect">
            <a:avLst/>
          </a:prstGeom>
        </p:spPr>
      </p:pic>
      <p:pic>
        <p:nvPicPr>
          <p:cNvPr id="26" name="图片 25" title="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4764" y="1048222"/>
            <a:ext cx="1642016" cy="2064269"/>
          </a:xfrm>
          <a:prstGeom prst="rect">
            <a:avLst/>
          </a:prstGeom>
        </p:spPr>
      </p:pic>
    </p:spTree>
    <p:custDataLst>
      <p:tags r:id="rId21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1" presetClass="entr" presetSubtype="1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1" presetClass="entr" presetSubtype="1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1" presetClass="entr" presetSubtype="1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1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1" presetClass="entr" presetSubtype="1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星形: 七角 7" title=""/>
          <p:cNvSpPr/>
          <p:nvPr>
            <p:custDataLst>
              <p:tags r:id="rId3"/>
            </p:custDataLst>
          </p:nvPr>
        </p:nvSpPr>
        <p:spPr>
          <a:xfrm>
            <a:off x="1896385" y="2032266"/>
            <a:ext cx="660775" cy="1659664"/>
          </a:xfrm>
          <a:prstGeom prst="star7">
            <a:avLst/>
          </a:prstGeom>
          <a:noFill/>
          <a:ln>
            <a:noFill/>
          </a:ln>
        </p:spPr>
        <p:txBody>
          <a:bodyPr wrap="square" lIns="91421" tIns="45710" rIns="91421" bIns="4571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5400" b="1" spc="67">
              <a:ln w="9525" cmpd="sng">
                <a:solidFill>
                  <a:srgbClr val="FFC000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45" name="TextBox 17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4048598" y="808258"/>
            <a:ext cx="4393058" cy="6127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txBody>
          <a:bodyPr wrap="square" lIns="121894" tIns="60946" rIns="121894" bIns="60946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/>
              <a:t>男生和女生的性格特征</a:t>
            </a:r>
            <a:endParaRPr lang="zh-CN" altLang="en-US" b="1"/>
          </a:p>
        </p:txBody>
      </p:sp>
      <p:sp>
        <p:nvSpPr>
          <p:cNvPr id="27" name="TextBox 2" title=""/>
          <p:cNvSpPr txBox="1"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621570" y="1980092"/>
            <a:ext cx="4318638" cy="1736090"/>
          </a:xfrm>
          <a:prstGeom prst="rect">
            <a:avLst/>
          </a:prstGeom>
          <a:noFill/>
          <a:ln w="12700">
            <a:solidFill>
              <a:srgbClr val="00B0F0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121894" tIns="60946" rIns="121894" bIns="60946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敢作敢为、有风度、机灵、幽默、进取、浪漫、潇洒、成熟稳重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……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8" name="TextBox 2" title="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264105" y="1980092"/>
            <a:ext cx="4318638" cy="1736090"/>
          </a:xfrm>
          <a:prstGeom prst="rect">
            <a:avLst/>
          </a:prstGeom>
          <a:noFill/>
          <a:ln w="12700">
            <a:solidFill>
              <a:srgbClr val="FF66FF"/>
            </a:solidFill>
            <a:prstDash val="solid"/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121894" tIns="60946" rIns="121894" bIns="60946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25000"/>
              </a:lnSpc>
            </a:pP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</a:rPr>
              <a:t>天真浪漫、聪明伶俐、心灵手巧、能说会道、开朗大方、温柔贤惠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</a:rPr>
              <a:t>.……</a:t>
            </a:r>
            <a:endParaRPr lang="en-US" altLang="zh-CN" sz="2800"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3" name="组合 2" title=""/>
          <p:cNvGrpSpPr/>
          <p:nvPr>
            <p:custDataLst>
              <p:tags r:id="rId7"/>
            </p:custDataLst>
          </p:nvPr>
        </p:nvGrpSpPr>
        <p:grpSpPr>
          <a:xfrm>
            <a:off x="1760900" y="3866906"/>
            <a:ext cx="3007258" cy="2414805"/>
            <a:chOff x="1927147" y="3952376"/>
            <a:chExt cx="3065268" cy="2414732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62824" y="3952376"/>
              <a:ext cx="2629591" cy="2414732"/>
            </a:xfrm>
            <a:prstGeom prst="rect">
              <a:avLst/>
            </a:prstGeom>
          </p:spPr>
        </p:pic>
        <p:sp>
          <p:nvSpPr>
            <p:cNvPr id="21" name="TextBox 17"/>
            <p:cNvSpPr txBox="1"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1927147" y="4637340"/>
              <a:ext cx="707436" cy="1076293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  <a:ln>
              <a:solidFill>
                <a:srgbClr val="FF0000"/>
              </a:solidFill>
            </a:ln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3200" kern="120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/>
                <a:t>男生</a:t>
              </a:r>
              <a:endParaRPr lang="zh-CN" altLang="en-US"/>
            </a:p>
          </p:txBody>
        </p:sp>
      </p:grpSp>
      <p:grpSp>
        <p:nvGrpSpPr>
          <p:cNvPr id="10" name="组合 9" title=""/>
          <p:cNvGrpSpPr/>
          <p:nvPr>
            <p:custDataLst>
              <p:tags r:id="rId11"/>
            </p:custDataLst>
          </p:nvPr>
        </p:nvGrpSpPr>
        <p:grpSpPr>
          <a:xfrm>
            <a:off x="6393663" y="3718008"/>
            <a:ext cx="4059333" cy="2480002"/>
            <a:chOff x="7398571" y="3835876"/>
            <a:chExt cx="3463894" cy="2479887"/>
          </a:xfrm>
        </p:grpSpPr>
        <p:pic>
          <p:nvPicPr>
            <p:cNvPr id="26" name="图片 25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398571" y="3835876"/>
              <a:ext cx="3463894" cy="2479887"/>
            </a:xfrm>
            <a:prstGeom prst="rect">
              <a:avLst/>
            </a:prstGeom>
          </p:spPr>
        </p:pic>
        <p:sp>
          <p:nvSpPr>
            <p:cNvPr id="29" name="TextBox 17"/>
            <p:cNvSpPr txBox="1">
              <a:spLocks noChangeArrowheads="1"/>
            </p:cNvSpPr>
            <p:nvPr>
              <p:custDataLst>
                <p:tags r:id="rId14"/>
              </p:custDataLst>
            </p:nvPr>
          </p:nvSpPr>
          <p:spPr bwMode="auto">
            <a:xfrm>
              <a:off x="7695622" y="4639359"/>
              <a:ext cx="522065" cy="1076275"/>
            </a:xfrm>
            <a:prstGeom prst="rect">
              <a:avLst/>
            </a:prstGeom>
            <a:solidFill>
              <a:srgbClr val="FF66FF"/>
            </a:solidFill>
            <a:ln>
              <a:solidFill>
                <a:srgbClr val="FF0000"/>
              </a:solidFill>
            </a:ln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3200" kern="120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/>
                <a:t>女生</a:t>
              </a:r>
              <a:endParaRPr lang="en-US" altLang="zh-CN"/>
            </a:p>
          </p:txBody>
        </p:sp>
      </p:grpSp>
    </p:spTree>
    <p:custDataLst>
      <p:tags r:id="rId1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27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" name="星形: 七角 7" title=""/>
          <p:cNvSpPr/>
          <p:nvPr>
            <p:custDataLst>
              <p:tags r:id="rId3"/>
            </p:custDataLst>
          </p:nvPr>
        </p:nvSpPr>
        <p:spPr>
          <a:xfrm>
            <a:off x="1896385" y="2032266"/>
            <a:ext cx="660775" cy="1659664"/>
          </a:xfrm>
          <a:prstGeom prst="star7">
            <a:avLst/>
          </a:prstGeom>
          <a:noFill/>
          <a:ln>
            <a:noFill/>
          </a:ln>
        </p:spPr>
        <p:txBody>
          <a:bodyPr wrap="square" lIns="91421" tIns="45710" rIns="91421" bIns="4571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5400" b="1" spc="67">
              <a:ln w="9525" cmpd="sng">
                <a:solidFill>
                  <a:srgbClr val="FFC000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45" name="TextBox 17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899631" y="844667"/>
            <a:ext cx="4393058" cy="6127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txBody>
          <a:bodyPr wrap="square" lIns="121894" tIns="60946" rIns="121894" bIns="60946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3200" kern="1200">
                <a:solidFill>
                  <a:schemeClr val="tx1"/>
                </a:solidFill>
                <a:latin typeface="微软雅黑" panose="020b0503020204020204" charset="-122"/>
                <a:ea typeface="微软雅黑" panose="020b0503020204020204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b="1"/>
              <a:t>男生和女生的兴趣爱好</a:t>
            </a:r>
            <a:endParaRPr lang="zh-CN" altLang="en-US" b="1"/>
          </a:p>
        </p:txBody>
      </p:sp>
      <p:pic>
        <p:nvPicPr>
          <p:cNvPr id="14" name="图片 13" title="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622090" y="4140393"/>
            <a:ext cx="2723715" cy="1736593"/>
          </a:xfrm>
          <a:prstGeom prst="rect">
            <a:avLst/>
          </a:prstGeom>
        </p:spPr>
      </p:pic>
      <p:pic>
        <p:nvPicPr>
          <p:cNvPr id="16" name="图片 15" title="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6976" y="1980092"/>
            <a:ext cx="2602246" cy="1655638"/>
          </a:xfrm>
          <a:prstGeom prst="rect">
            <a:avLst/>
          </a:prstGeom>
        </p:spPr>
      </p:pic>
      <p:grpSp>
        <p:nvGrpSpPr>
          <p:cNvPr id="2" name="组合 1" title=""/>
          <p:cNvGrpSpPr/>
          <p:nvPr>
            <p:custDataLst>
              <p:tags r:id="rId10"/>
            </p:custDataLst>
          </p:nvPr>
        </p:nvGrpSpPr>
        <p:grpSpPr>
          <a:xfrm>
            <a:off x="1621243" y="1980445"/>
            <a:ext cx="6349691" cy="1706959"/>
            <a:chOff x="1913" y="2339"/>
            <a:chExt cx="7502" cy="2016"/>
          </a:xfrm>
        </p:grpSpPr>
        <p:sp>
          <p:nvSpPr>
            <p:cNvPr id="27" name="TextBox 2"/>
            <p:cNvSpPr txBox="1"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1913" y="2339"/>
              <a:ext cx="6165" cy="2016"/>
            </a:xfrm>
            <a:prstGeom prst="rect">
              <a:avLst/>
            </a:prstGeom>
            <a:noFill/>
            <a:ln w="12700">
              <a:solidFill>
                <a:schemeClr val="accent2">
                  <a:lumMod val="40000"/>
                  <a:lumOff val="60000"/>
                </a:schemeClr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25000"/>
                </a:lnSpc>
              </a:pPr>
              <a:r>
                <a:rPr lang="zh-CN" altLang="en-US" sz="2800">
                  <a:latin typeface="微软雅黑" panose="020b0503020204020204" charset="-122"/>
                  <a:ea typeface="微软雅黑" panose="020b0503020204020204" charset="-122"/>
                </a:rPr>
                <a:t>爱冒险，喜欢武打小说，喜欢网络游戏，喜欢汽车，喜欢足球、篮球、羽毛球、乒乓球</a:t>
              </a:r>
              <a:r>
                <a:rPr lang="en-US" altLang="zh-CN" sz="2800">
                  <a:latin typeface="微软雅黑" panose="020b0503020204020204" charset="-122"/>
                  <a:ea typeface="微软雅黑" panose="020b0503020204020204" charset="-122"/>
                </a:rPr>
                <a:t>……</a:t>
              </a:r>
              <a:endParaRPr lang="zh-CN" altLang="en-US" sz="2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6" name="TextBox 17"/>
            <p:cNvSpPr txBox="1">
              <a:spLocks noChangeArrowheads="1"/>
            </p:cNvSpPr>
            <p:nvPr>
              <p:custDataLst>
                <p:tags r:id="rId12"/>
              </p:custDataLst>
            </p:nvPr>
          </p:nvSpPr>
          <p:spPr bwMode="auto">
            <a:xfrm>
              <a:off x="8175" y="2991"/>
              <a:ext cx="1240" cy="616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3200" kern="120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800"/>
                <a:t>男生</a:t>
              </a:r>
              <a:endParaRPr lang="zh-CN" altLang="en-US" sz="2800"/>
            </a:p>
          </p:txBody>
        </p:sp>
      </p:grpSp>
      <p:grpSp>
        <p:nvGrpSpPr>
          <p:cNvPr id="3" name="组合 2" title=""/>
          <p:cNvGrpSpPr/>
          <p:nvPr>
            <p:custDataLst>
              <p:tags r:id="rId13"/>
            </p:custDataLst>
          </p:nvPr>
        </p:nvGrpSpPr>
        <p:grpSpPr>
          <a:xfrm>
            <a:off x="4405899" y="4140393"/>
            <a:ext cx="6356462" cy="1706959"/>
            <a:chOff x="5203" y="4890"/>
            <a:chExt cx="7510" cy="2016"/>
          </a:xfrm>
        </p:grpSpPr>
        <p:sp>
          <p:nvSpPr>
            <p:cNvPr id="28" name="TextBox 2"/>
            <p:cNvSpPr txBox="1">
              <a:spLocks noChangeArrowheads="1"/>
            </p:cNvSpPr>
            <p:nvPr>
              <p:custDataLst>
                <p:tags r:id="rId14"/>
              </p:custDataLst>
            </p:nvPr>
          </p:nvSpPr>
          <p:spPr bwMode="auto">
            <a:xfrm>
              <a:off x="6548" y="4890"/>
              <a:ext cx="6165" cy="2016"/>
            </a:xfrm>
            <a:prstGeom prst="rect">
              <a:avLst/>
            </a:prstGeom>
            <a:noFill/>
            <a:ln w="12700">
              <a:solidFill>
                <a:srgbClr val="7030A0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lnSpc>
                  <a:spcPct val="125000"/>
                </a:lnSpc>
              </a:pPr>
              <a:r>
                <a:rPr lang="zh-CN" altLang="en-US" sz="2800">
                  <a:latin typeface="微软雅黑" panose="020b0503020204020204" charset="-122"/>
                  <a:ea typeface="微软雅黑" panose="020b0503020204020204" charset="-122"/>
                </a:rPr>
                <a:t>喜欢饰品、喜欢追偶像剧、喜欢逛街、喜欢看小说</a:t>
              </a:r>
              <a:r>
                <a:rPr lang="zh-CN" altLang="en-US" sz="2800" smtClean="0">
                  <a:latin typeface="微软雅黑" panose="020b0503020204020204" charset="-122"/>
                  <a:ea typeface="微软雅黑" panose="020b0503020204020204" charset="-122"/>
                </a:rPr>
                <a:t>、喜欢</a:t>
              </a:r>
              <a:r>
                <a:rPr lang="zh-CN" altLang="en-US" sz="2800">
                  <a:latin typeface="微软雅黑" panose="020b0503020204020204" charset="-122"/>
                  <a:ea typeface="微软雅黑" panose="020b0503020204020204" charset="-122"/>
                </a:rPr>
                <a:t>打扮自己</a:t>
              </a:r>
              <a:r>
                <a:rPr lang="en-US" altLang="zh-CN" sz="2800">
                  <a:latin typeface="微软雅黑" panose="020b0503020204020204" charset="-122"/>
                  <a:ea typeface="微软雅黑" panose="020b0503020204020204" charset="-122"/>
                </a:rPr>
                <a:t>……</a:t>
              </a:r>
              <a:endParaRPr lang="en-US" altLang="zh-CN" sz="2800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30" name="TextBox 17"/>
            <p:cNvSpPr txBox="1">
              <a:spLocks noChangeArrowheads="1"/>
            </p:cNvSpPr>
            <p:nvPr>
              <p:custDataLst>
                <p:tags r:id="rId15"/>
              </p:custDataLst>
            </p:nvPr>
          </p:nvSpPr>
          <p:spPr bwMode="auto">
            <a:xfrm>
              <a:off x="5203" y="5429"/>
              <a:ext cx="1244" cy="616"/>
            </a:xfrm>
            <a:prstGeom prst="rect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txBody>
            <a:bodyPr wrap="square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3200" kern="1200">
                  <a:solidFill>
                    <a:schemeClr val="tx1"/>
                  </a:solidFill>
                  <a:latin typeface="微软雅黑" panose="020b0503020204020204" charset="-122"/>
                  <a:ea typeface="微软雅黑" panose="020b0503020204020204" charset="-122"/>
                  <a:cs typeface="+mn-cs"/>
                </a:defRPr>
              </a:lvl1pPr>
              <a:lvl2pPr marL="742950" indent="-28575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sz="2800"/>
                <a:t>女生</a:t>
              </a:r>
              <a:endParaRPr lang="zh-CN" altLang="en-US" sz="2800"/>
            </a:p>
          </p:txBody>
        </p:sp>
      </p:grpSp>
      <p:pic>
        <p:nvPicPr>
          <p:cNvPr id="4" name="Picture 4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 flipH="1">
            <a:off x="10668000" y="109728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18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47" name="稻壳儿春秋广告/盗版必究        原创来源：http://chn.docer.com/works?userid=199329941#!/work_time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83540" y="93344"/>
            <a:ext cx="600710" cy="499111"/>
          </a:xfrm>
          <a:prstGeom prst="rect">
            <a:avLst/>
          </a:prstGeom>
          <a:ln w="12700">
            <a:miter lim="400000"/>
          </a:ln>
        </p:spPr>
      </p:pic>
      <p:sp>
        <p:nvSpPr>
          <p:cNvPr id="120" name="稻壳儿春秋广告/盗版必究        原创来源：http://chn.docer.com/works?userid=199329941#!/work_time" title=""/>
          <p:cNvSpPr txBox="1"/>
          <p:nvPr>
            <p:custDataLst>
              <p:tags r:id="rId5"/>
            </p:custDataLst>
          </p:nvPr>
        </p:nvSpPr>
        <p:spPr>
          <a:xfrm>
            <a:off x="1048433" y="154543"/>
            <a:ext cx="1835786" cy="629920"/>
          </a:xfrm>
          <a:prstGeom prst="rect">
            <a:avLst/>
          </a:prstGeom>
          <a:ln w="12700">
            <a:miter lim="400000"/>
          </a:ln>
        </p:spPr>
        <p:txBody>
          <a:bodyPr lIns="45719" r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500" kern="1200">
                <a:solidFill>
                  <a:schemeClr val="tx1"/>
                </a:solidFill>
                <a:latin typeface="汉仪乐喵体简"/>
                <a:ea typeface="汉仪乐喵体简"/>
                <a:cs typeface="汉仪乐喵体简"/>
                <a:sym typeface="汉仪乐喵体简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>
                <a:latin typeface="微软雅黑" panose="020b0503020204020204" charset="-122"/>
                <a:ea typeface="微软雅黑" panose="020b0503020204020204" charset="-122"/>
              </a:rPr>
              <a:t>他和她</a:t>
            </a:r>
            <a:endParaRPr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2" name="图片 1" title="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t="18343" r="2883" b="21472"/>
          <a:stretch>
            <a:fillRect/>
          </a:stretch>
        </p:blipFill>
        <p:spPr>
          <a:xfrm>
            <a:off x="172085" y="908685"/>
            <a:ext cx="11848465" cy="4150360"/>
          </a:xfrm>
          <a:prstGeom prst="rect">
            <a:avLst/>
          </a:prstGeom>
        </p:spPr>
      </p:pic>
      <p:pic>
        <p:nvPicPr>
          <p:cNvPr id="104" name="图片 103" title=""/>
          <p:cNvPicPr/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91770" y="5301615"/>
            <a:ext cx="1497330" cy="144208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 title=""/>
          <p:cNvSpPr txBox="1"/>
          <p:nvPr>
            <p:custDataLst>
              <p:tags r:id="rId10"/>
            </p:custDataLst>
          </p:nvPr>
        </p:nvSpPr>
        <p:spPr>
          <a:xfrm>
            <a:off x="1847850" y="5183505"/>
            <a:ext cx="9890125" cy="430530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none"/>
        </p:style>
        <p:txBody>
          <a:bodyPr rot="0" vertOverflow="overflow" horzOverflow="overflow" vert="horz" wrap="square" lIns="0" tIns="0" rIns="0" bIns="0" numCol="1" spcCol="38100" rtlCol="0" anchor="t" forceAA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1" i="0" u="none" strike="noStrike" cap="none" spc="0" normalizeH="0" baseline="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FillTx/>
                <a:latin typeface="微软雅黑" panose="020b0503020204020204" charset="-122"/>
                <a:ea typeface="微软雅黑" panose="020b0503020204020204" charset="-122"/>
                <a:cs typeface="等线" panose="02010600030101010101" charset="-122"/>
                <a:sym typeface="等线" panose="02010600030101010101" charset="-122"/>
              </a:rPr>
              <a:t>比较一下：两组图片哪组照片最容易区分性别？请说明理由。</a:t>
            </a:r>
            <a:endParaRPr kumimoji="0" lang="zh-CN" altLang="en-US" sz="2800" b="1" i="0" u="none" strike="noStrike" cap="none" spc="0" normalizeH="0" baseline="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uFillTx/>
              <a:latin typeface="微软雅黑" panose="020b0503020204020204" charset="-122"/>
              <a:ea typeface="微软雅黑" panose="020b0503020204020204" charset="-122"/>
              <a:cs typeface="等线" panose="02010600030101010101" charset="-122"/>
              <a:sym typeface="等线" panose="02010600030101010101" charset="-122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11"/>
            </p:custDataLst>
          </p:nvPr>
        </p:nvSpPr>
        <p:spPr>
          <a:xfrm>
            <a:off x="1780540" y="5790565"/>
            <a:ext cx="10024745" cy="49212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ot="0" vertOverflow="overflow" horzOverflow="overflow" vert="horz" wrap="square" lIns="0" tIns="0" rIns="0" bIns="0" numCol="1" spcCol="38100" rtlCol="0" anchor="t" forceAA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2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微软雅黑" panose="020b0503020204020204" charset="-122"/>
                <a:ea typeface="微软雅黑" panose="020b0503020204020204" charset="-122"/>
                <a:cs typeface="等线" panose="02010600030101010101" charset="-122"/>
                <a:sym typeface="等线" panose="02010600030101010101" charset="-122"/>
              </a:rPr>
              <a:t>结论：到了青春期，男生女生在</a:t>
            </a:r>
            <a:r>
              <a:rPr kumimoji="0" lang="zh-CN" altLang="en-US" sz="3200" b="0" i="0" u="none" strike="noStrike" cap="none" spc="0" normalizeH="0" baseline="0">
                <a:ln>
                  <a:noFill/>
                </a:ln>
                <a:solidFill>
                  <a:srgbClr val="FF0000"/>
                </a:solidFill>
                <a:effectLst/>
                <a:uFillTx/>
                <a:latin typeface="微软雅黑" panose="020b0503020204020204" charset="-122"/>
                <a:ea typeface="微软雅黑" panose="020b0503020204020204" charset="-122"/>
                <a:cs typeface="等线" panose="02010600030101010101" charset="-122"/>
                <a:sym typeface="等线" panose="02010600030101010101" charset="-122"/>
              </a:rPr>
              <a:t>生理</a:t>
            </a:r>
            <a:r>
              <a:rPr kumimoji="0" lang="zh-CN" altLang="en-US" sz="2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微软雅黑" panose="020b0503020204020204" charset="-122"/>
                <a:ea typeface="微软雅黑" panose="020b0503020204020204" charset="-122"/>
                <a:cs typeface="等线" panose="02010600030101010101" charset="-122"/>
                <a:sym typeface="等线" panose="02010600030101010101" charset="-122"/>
              </a:rPr>
              <a:t>方面的差异会更加明显。</a:t>
            </a:r>
            <a:endParaRPr kumimoji="0" lang="zh-CN" altLang="en-US" sz="2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微软雅黑" panose="020b0503020204020204" charset="-122"/>
              <a:ea typeface="微软雅黑" panose="020b0503020204020204" charset="-122"/>
              <a:cs typeface="等线" panose="02010600030101010101" charset="-122"/>
              <a:sym typeface="等线" panose="02010600030101010101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147" name="稻壳儿春秋广告/盗版必究        原创来源：http://chn.docer.com/works?userid=199329941#!/work_time" title="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83540" y="93344"/>
            <a:ext cx="600710" cy="499111"/>
          </a:xfrm>
          <a:prstGeom prst="rect">
            <a:avLst/>
          </a:prstGeom>
          <a:ln w="12700">
            <a:miter lim="400000"/>
          </a:ln>
        </p:spPr>
      </p:pic>
      <p:sp>
        <p:nvSpPr>
          <p:cNvPr id="120" name="稻壳儿春秋广告/盗版必究        原创来源：http://chn.docer.com/works?userid=199329941#!/work_time" title=""/>
          <p:cNvSpPr txBox="1"/>
          <p:nvPr>
            <p:custDataLst>
              <p:tags r:id="rId5"/>
            </p:custDataLst>
          </p:nvPr>
        </p:nvSpPr>
        <p:spPr>
          <a:xfrm>
            <a:off x="1048433" y="154543"/>
            <a:ext cx="1835786" cy="629920"/>
          </a:xfrm>
          <a:prstGeom prst="rect">
            <a:avLst/>
          </a:prstGeom>
          <a:ln w="12700">
            <a:miter lim="400000"/>
          </a:ln>
        </p:spPr>
        <p:txBody>
          <a:bodyPr lIns="45719" r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500" kern="1200">
                <a:solidFill>
                  <a:schemeClr val="tx1"/>
                </a:solidFill>
                <a:latin typeface="汉仪乐喵体简"/>
                <a:ea typeface="汉仪乐喵体简"/>
                <a:cs typeface="汉仪乐喵体简"/>
                <a:sym typeface="汉仪乐喵体简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>
                <a:latin typeface="微软雅黑" panose="020b0503020204020204" charset="-122"/>
                <a:ea typeface="微软雅黑" panose="020b0503020204020204" charset="-122"/>
              </a:rPr>
              <a:t>他和她</a:t>
            </a:r>
            <a:endParaRPr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1" title=""/>
          <p:cNvSpPr txBox="1"/>
          <p:nvPr>
            <p:custDataLst>
              <p:tags r:id="rId6"/>
            </p:custDataLst>
          </p:nvPr>
        </p:nvSpPr>
        <p:spPr>
          <a:xfrm>
            <a:off x="1199515" y="1557020"/>
            <a:ext cx="9204325" cy="86169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none"/>
        </p:style>
        <p:txBody>
          <a:bodyPr rot="0" vertOverflow="overflow" horzOverflow="overflow" vert="horz" wrap="square" lIns="0" tIns="0" rIns="0" bIns="0" numCol="1" spcCol="38100" rtlCol="0" anchor="t" forceAA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微软雅黑" panose="020b0503020204020204" charset="-122"/>
                <a:ea typeface="微软雅黑" panose="020b0503020204020204" charset="-122"/>
                <a:cs typeface="等线" panose="02010600030101010101" charset="-122"/>
                <a:sym typeface="等线" panose="02010600030101010101" charset="-122"/>
              </a:rPr>
              <a:t>1.</a:t>
            </a:r>
            <a:r>
              <a:rPr kumimoji="0" lang="zh-CN" altLang="en-US" sz="2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微软雅黑" panose="020b0503020204020204" charset="-122"/>
                <a:ea typeface="微软雅黑" panose="020b0503020204020204" charset="-122"/>
                <a:cs typeface="等线" panose="02010600030101010101" charset="-122"/>
                <a:sym typeface="等线" panose="02010600030101010101" charset="-122"/>
              </a:rPr>
              <a:t>甲形象思维能力强，善于学习文科；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sym typeface="等线" panose="02010600030101010101" charset="-122"/>
              </a:rPr>
              <a:t>乙逻辑思维能力强，善于学习理科。</a:t>
            </a:r>
            <a:endParaRPr kumimoji="0" lang="zh-CN" altLang="en-US" sz="2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微软雅黑" panose="020b0503020204020204" charset="-122"/>
              <a:ea typeface="微软雅黑" panose="020b0503020204020204" charset="-122"/>
              <a:cs typeface="等线" panose="02010600030101010101" charset="-122"/>
              <a:sym typeface="等线" panose="02010600030101010101" charset="-122"/>
            </a:endParaRPr>
          </a:p>
        </p:txBody>
      </p:sp>
      <p:sp>
        <p:nvSpPr>
          <p:cNvPr id="3" name="文本框 2" title=""/>
          <p:cNvSpPr txBox="1"/>
          <p:nvPr>
            <p:custDataLst>
              <p:tags r:id="rId7"/>
            </p:custDataLst>
          </p:nvPr>
        </p:nvSpPr>
        <p:spPr>
          <a:xfrm>
            <a:off x="1199515" y="2781300"/>
            <a:ext cx="8984615" cy="86169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none"/>
        </p:style>
        <p:txBody>
          <a:bodyPr rot="0" vertOverflow="overflow" horzOverflow="overflow" vert="horz" wrap="square" lIns="0" tIns="0" rIns="0" bIns="0" numCol="1" spcCol="38100" rtlCol="0" anchor="t" forceAA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微软雅黑" panose="020b0503020204020204" charset="-122"/>
                <a:ea typeface="微软雅黑" panose="020b0503020204020204" charset="-122"/>
                <a:cs typeface="等线" panose="02010600030101010101" charset="-122"/>
                <a:sym typeface="等线" panose="02010600030101010101" charset="-122"/>
              </a:rPr>
              <a:t>2.</a:t>
            </a:r>
            <a:r>
              <a:rPr kumimoji="0" lang="zh-CN" altLang="en-US" sz="2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微软雅黑" panose="020b0503020204020204" charset="-122"/>
                <a:ea typeface="微软雅黑" panose="020b0503020204020204" charset="-122"/>
                <a:cs typeface="等线" panose="02010600030101010101" charset="-122"/>
                <a:sym typeface="等线" panose="02010600030101010101" charset="-122"/>
              </a:rPr>
              <a:t>甲豁达大度，讲义气，阳刚坚强；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sym typeface="等线" panose="02010600030101010101" charset="-122"/>
              </a:rPr>
              <a:t>乙性格温顺文雅，多愁善感。</a:t>
            </a:r>
            <a:endParaRPr kumimoji="0" lang="zh-CN" altLang="en-US" sz="2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微软雅黑" panose="020b0503020204020204" charset="-122"/>
              <a:ea typeface="微软雅黑" panose="020b0503020204020204" charset="-122"/>
              <a:cs typeface="等线" panose="02010600030101010101" charset="-122"/>
              <a:sym typeface="等线" panose="02010600030101010101" charset="-122"/>
            </a:endParaRPr>
          </a:p>
        </p:txBody>
      </p:sp>
      <p:sp>
        <p:nvSpPr>
          <p:cNvPr id="4" name="文本框 3" title=""/>
          <p:cNvSpPr txBox="1"/>
          <p:nvPr>
            <p:custDataLst>
              <p:tags r:id="rId8"/>
            </p:custDataLst>
          </p:nvPr>
        </p:nvSpPr>
        <p:spPr>
          <a:xfrm>
            <a:off x="1199515" y="4005580"/>
            <a:ext cx="8984615" cy="861695"/>
          </a:xfrm>
          <a:prstGeom prst="rect">
            <a:avLst/>
          </a:prstGeom>
          <a:noFill/>
          <a:ln w="12700" cap="flat">
            <a:noFill/>
            <a:miter lim="400000"/>
          </a:ln>
        </p:spPr>
        <p:style>
          <a:lnRef idx="0">
            <a:srgbClr val="FFFFFF"/>
          </a:lnRef>
          <a:fillRef idx="0">
            <a:srgbClr val="FFFFFF"/>
          </a:fillRef>
          <a:effectRef idx="0">
            <a:srgbClr val="FFFFFF"/>
          </a:effectRef>
          <a:fontRef idx="none"/>
        </p:style>
        <p:txBody>
          <a:bodyPr rot="0" vertOverflow="overflow" horzOverflow="overflow" vert="horz" wrap="square" lIns="0" tIns="0" rIns="0" bIns="0" numCol="1" spcCol="38100" rtlCol="0" anchor="t" forceAA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微软雅黑" panose="020b0503020204020204" charset="-122"/>
                <a:ea typeface="微软雅黑" panose="020b0503020204020204" charset="-122"/>
                <a:cs typeface="等线" panose="02010600030101010101" charset="-122"/>
                <a:sym typeface="等线" panose="02010600030101010101" charset="-122"/>
              </a:rPr>
              <a:t>3.</a:t>
            </a:r>
            <a:r>
              <a:rPr kumimoji="0" lang="zh-CN" altLang="en-US" sz="2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微软雅黑" panose="020b0503020204020204" charset="-122"/>
                <a:ea typeface="微软雅黑" panose="020b0503020204020204" charset="-122"/>
                <a:cs typeface="等线" panose="02010600030101010101" charset="-122"/>
                <a:sym typeface="等线" panose="02010600030101010101" charset="-122"/>
              </a:rPr>
              <a:t>甲喜欢时尚物品，喜欢逛街；</a:t>
            </a:r>
            <a:r>
              <a:rPr lang="zh-CN" altLang="en-US" sz="2800">
                <a:latin typeface="微软雅黑" panose="020b0503020204020204" charset="-122"/>
                <a:ea typeface="微软雅黑" panose="020b0503020204020204" charset="-122"/>
                <a:sym typeface="等线" panose="02010600030101010101" charset="-122"/>
              </a:rPr>
              <a:t>乙喜欢武器类玩具，爱玩网络游戏，喜欢球类活动。</a:t>
            </a:r>
            <a:endParaRPr lang="zh-CN" altLang="en-US" sz="2800">
              <a:latin typeface="微软雅黑" panose="020b0503020204020204" charset="-122"/>
              <a:ea typeface="微软雅黑" panose="020b0503020204020204" charset="-122"/>
              <a:sym typeface="等线" panose="02010600030101010101" charset="-122"/>
            </a:endParaRPr>
          </a:p>
        </p:txBody>
      </p:sp>
      <p:sp>
        <p:nvSpPr>
          <p:cNvPr id="179" name="稻壳儿春秋广告/盗版必究        原创来源：http://chn.docer.com/works?userid=199329941#!/work_time" title=""/>
          <p:cNvSpPr txBox="1"/>
          <p:nvPr>
            <p:custDataLst>
              <p:tags r:id="rId9"/>
            </p:custDataLst>
          </p:nvPr>
        </p:nvSpPr>
        <p:spPr>
          <a:xfrm>
            <a:off x="2279650" y="692785"/>
            <a:ext cx="8724265" cy="829945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3200" kern="1200">
                <a:solidFill>
                  <a:schemeClr val="tx1"/>
                </a:solidFill>
                <a:latin typeface="汉仪乐喵体简"/>
                <a:ea typeface="汉仪乐喵体简"/>
                <a:cs typeface="汉仪乐喵体简"/>
                <a:sym typeface="汉仪乐喵体简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Wingdings" panose="05000000000000000000" charset="0"/>
              <a:buChar char="Ø"/>
            </a:pPr>
            <a:r>
              <a:rPr lang="zh-CN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请你判断，男生</a:t>
            </a:r>
            <a:r>
              <a:rPr lang="en-US" altLang="zh-CN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or</a:t>
            </a:r>
            <a:r>
              <a:rPr lang="zh-CN" altLang="en-US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女生</a:t>
            </a:r>
            <a:r>
              <a:rPr lang="zh-CN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，并说出你的理由</a:t>
            </a:r>
            <a:endParaRPr lang="zh-CN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文本框 4" title=""/>
          <p:cNvSpPr txBox="1"/>
          <p:nvPr>
            <p:custDataLst>
              <p:tags r:id="rId10"/>
            </p:custDataLst>
          </p:nvPr>
        </p:nvSpPr>
        <p:spPr>
          <a:xfrm>
            <a:off x="9480550" y="2132965"/>
            <a:ext cx="1899920" cy="49212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vertOverflow="overflow" horzOverflow="overflow" vert="horz" wrap="square" lIns="0" tIns="0" rIns="0" bIns="0" numCol="1" spcCol="38100" rtlCol="0" anchor="t" forceAA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800" b="0" i="0" u="none" strike="noStrike" cap="none" spc="0" normalizeH="0" baseline="0">
                <a:ln>
                  <a:noFill/>
                </a:ln>
                <a:solidFill>
                  <a:srgbClr val="FF0000"/>
                </a:solidFill>
                <a:effectLst/>
                <a:uFillTx/>
                <a:latin typeface="微软雅黑" panose="020b0503020204020204" charset="-122"/>
                <a:ea typeface="微软雅黑" panose="020b0503020204020204" charset="-122"/>
                <a:cs typeface="等线" panose="02010600030101010101" charset="-122"/>
                <a:sym typeface="等线" panose="02010600030101010101" charset="-122"/>
              </a:rPr>
              <a:t> </a:t>
            </a:r>
            <a:r>
              <a:rPr kumimoji="0" lang="zh-CN" altLang="en-US" sz="32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微软雅黑" panose="020b0503020204020204" charset="-122"/>
                <a:ea typeface="微软雅黑" panose="020b0503020204020204" charset="-122"/>
                <a:cs typeface="等线" panose="02010600030101010101" charset="-122"/>
                <a:sym typeface="等线" panose="02010600030101010101" charset="-122"/>
              </a:rPr>
              <a:t>思维方式</a:t>
            </a:r>
            <a:endParaRPr kumimoji="0" lang="zh-CN" altLang="en-US" sz="3200" b="0" i="0" u="none" strike="noStrike" cap="none" spc="0" normalizeH="0" baseline="0">
              <a:ln>
                <a:noFill/>
              </a:ln>
              <a:solidFill>
                <a:schemeClr val="tx1"/>
              </a:solidFill>
              <a:effectLst/>
              <a:uFillTx/>
              <a:latin typeface="微软雅黑" panose="020b0503020204020204" charset="-122"/>
              <a:ea typeface="微软雅黑" panose="020b0503020204020204" charset="-122"/>
              <a:cs typeface="等线" panose="02010600030101010101" charset="-122"/>
              <a:sym typeface="等线" panose="02010600030101010101" charset="-122"/>
            </a:endParaRPr>
          </a:p>
        </p:txBody>
      </p:sp>
      <p:sp>
        <p:nvSpPr>
          <p:cNvPr id="6" name="文本框 5" title=""/>
          <p:cNvSpPr txBox="1"/>
          <p:nvPr>
            <p:custDataLst>
              <p:tags r:id="rId11"/>
            </p:custDataLst>
          </p:nvPr>
        </p:nvSpPr>
        <p:spPr>
          <a:xfrm>
            <a:off x="9480550" y="3429000"/>
            <a:ext cx="1899920" cy="49212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vertOverflow="overflow" horzOverflow="overflow" vert="horz" wrap="square" lIns="0" tIns="0" rIns="0" bIns="0" numCol="1" spcCol="38100" rtlCol="0" anchor="t" forceAA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800" b="0" i="0" u="none" strike="noStrike" cap="none" spc="0" normalizeH="0" baseline="0">
                <a:ln>
                  <a:noFill/>
                </a:ln>
                <a:solidFill>
                  <a:srgbClr val="FF0000"/>
                </a:solidFill>
                <a:effectLst/>
                <a:uFillTx/>
                <a:latin typeface="微软雅黑" panose="020b0503020204020204" charset="-122"/>
                <a:ea typeface="微软雅黑" panose="020b0503020204020204" charset="-122"/>
                <a:cs typeface="等线" panose="02010600030101010101" charset="-122"/>
                <a:sym typeface="等线" panose="02010600030101010101" charset="-122"/>
              </a:rPr>
              <a:t> </a:t>
            </a:r>
            <a:r>
              <a:rPr kumimoji="0" lang="zh-CN" altLang="en-US" sz="32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微软雅黑" panose="020b0503020204020204" charset="-122"/>
                <a:ea typeface="微软雅黑" panose="020b0503020204020204" charset="-122"/>
                <a:cs typeface="等线" panose="02010600030101010101" charset="-122"/>
                <a:sym typeface="等线" panose="02010600030101010101" charset="-122"/>
              </a:rPr>
              <a:t>性格特征</a:t>
            </a:r>
            <a:endParaRPr kumimoji="0" lang="zh-CN" altLang="en-US" sz="3200" b="0" i="0" u="none" strike="noStrike" cap="none" spc="0" normalizeH="0" baseline="0">
              <a:ln>
                <a:noFill/>
              </a:ln>
              <a:solidFill>
                <a:schemeClr val="tx1"/>
              </a:solidFill>
              <a:effectLst/>
              <a:uFillTx/>
              <a:latin typeface="微软雅黑" panose="020b0503020204020204" charset="-122"/>
              <a:ea typeface="微软雅黑" panose="020b0503020204020204" charset="-122"/>
              <a:cs typeface="等线" panose="02010600030101010101" charset="-122"/>
              <a:sym typeface="等线" panose="02010600030101010101" charset="-122"/>
            </a:endParaRPr>
          </a:p>
        </p:txBody>
      </p:sp>
      <p:sp>
        <p:nvSpPr>
          <p:cNvPr id="7" name="文本框 6" title=""/>
          <p:cNvSpPr txBox="1"/>
          <p:nvPr>
            <p:custDataLst>
              <p:tags r:id="rId12"/>
            </p:custDataLst>
          </p:nvPr>
        </p:nvSpPr>
        <p:spPr>
          <a:xfrm>
            <a:off x="9480550" y="4725035"/>
            <a:ext cx="1899920" cy="49212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ot="0" vertOverflow="overflow" horzOverflow="overflow" vert="horz" wrap="square" lIns="0" tIns="0" rIns="0" bIns="0" numCol="1" spcCol="38100" rtlCol="0" anchor="t" forceAA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2800" b="0" i="0" u="none" strike="noStrike" cap="none" spc="0" normalizeH="0" baseline="0">
                <a:ln>
                  <a:noFill/>
                </a:ln>
                <a:solidFill>
                  <a:srgbClr val="FF0000"/>
                </a:solidFill>
                <a:effectLst/>
                <a:uFillTx/>
                <a:latin typeface="微软雅黑" panose="020b0503020204020204" charset="-122"/>
                <a:ea typeface="微软雅黑" panose="020b0503020204020204" charset="-122"/>
                <a:cs typeface="等线" panose="02010600030101010101" charset="-122"/>
                <a:sym typeface="等线" panose="02010600030101010101" charset="-122"/>
              </a:rPr>
              <a:t> </a:t>
            </a:r>
            <a:r>
              <a:rPr kumimoji="0" lang="zh-CN" altLang="en-US" sz="3200" b="0" i="0" u="none" strike="noStrike" cap="none" spc="0" normalizeH="0" baseline="0">
                <a:ln>
                  <a:noFill/>
                </a:ln>
                <a:solidFill>
                  <a:schemeClr val="tx1"/>
                </a:solidFill>
                <a:effectLst/>
                <a:uFillTx/>
                <a:latin typeface="微软雅黑" panose="020b0503020204020204" charset="-122"/>
                <a:ea typeface="微软雅黑" panose="020b0503020204020204" charset="-122"/>
                <a:cs typeface="等线" panose="02010600030101010101" charset="-122"/>
                <a:sym typeface="等线" panose="02010600030101010101" charset="-122"/>
              </a:rPr>
              <a:t>兴趣爱好</a:t>
            </a:r>
            <a:endParaRPr kumimoji="0" lang="zh-CN" altLang="en-US" sz="3200" b="0" i="0" u="none" strike="noStrike" cap="none" spc="0" normalizeH="0" baseline="0">
              <a:ln>
                <a:noFill/>
              </a:ln>
              <a:solidFill>
                <a:schemeClr val="tx1"/>
              </a:solidFill>
              <a:effectLst/>
              <a:uFillTx/>
              <a:latin typeface="微软雅黑" panose="020b0503020204020204" charset="-122"/>
              <a:ea typeface="微软雅黑" panose="020b0503020204020204" charset="-122"/>
              <a:cs typeface="等线" panose="02010600030101010101" charset="-122"/>
              <a:sym typeface="等线" panose="02010600030101010101" charset="-122"/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13"/>
            </p:custDataLst>
          </p:nvPr>
        </p:nvSpPr>
        <p:spPr>
          <a:xfrm>
            <a:off x="845820" y="5517515"/>
            <a:ext cx="10373995" cy="923290"/>
          </a:xfrm>
          <a:prstGeom prst="rect">
            <a:avLst/>
          </a:prstGeom>
          <a:ln w="38100">
            <a:solidFill>
              <a:schemeClr val="accent1"/>
            </a:solidFill>
            <a:prstDash val="sysDash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vertOverflow="overflow" horzOverflow="overflow" vert="horz" wrap="square" lIns="0" tIns="0" rIns="0" bIns="0" numCol="1" spcCol="38100" rtlCol="0" anchor="t" forceAA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indent="0" algn="l" defTabSz="9144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sym typeface="+mn-ea"/>
              </a:rPr>
              <a:t>    </a:t>
            </a:r>
            <a:r>
              <a:rPr lang="zh-CN" sz="2800">
                <a:latin typeface="微软雅黑" panose="020b0503020204020204" charset="-122"/>
                <a:ea typeface="微软雅黑" panose="020b0503020204020204" charset="-122"/>
                <a:sym typeface="+mn-ea"/>
              </a:rPr>
              <a:t>结论</a:t>
            </a:r>
            <a:r>
              <a:rPr lang="en-US" altLang="zh-CN" sz="2800">
                <a:latin typeface="微软雅黑" panose="020b0503020204020204" charset="-122"/>
                <a:ea typeface="微软雅黑" panose="020b0503020204020204" charset="-122"/>
                <a:sym typeface="+mn-ea"/>
              </a:rPr>
              <a:t>:</a:t>
            </a:r>
            <a:r>
              <a:rPr sz="2800">
                <a:latin typeface="微软雅黑" panose="020b0503020204020204" charset="-122"/>
                <a:ea typeface="微软雅黑" panose="020b0503020204020204" charset="-122"/>
                <a:sym typeface="+mn-ea"/>
              </a:rPr>
              <a:t>男生女生在</a:t>
            </a:r>
            <a:r>
              <a:rPr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性格特征</a:t>
            </a:r>
            <a:r>
              <a:rPr sz="28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、</a:t>
            </a:r>
            <a:r>
              <a:rPr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兴趣爱好、思维方式</a:t>
            </a:r>
            <a:r>
              <a:rPr sz="2800">
                <a:latin typeface="微软雅黑" panose="020b0503020204020204" charset="-122"/>
                <a:ea typeface="微软雅黑" panose="020b0503020204020204" charset="-122"/>
                <a:sym typeface="+mn-ea"/>
              </a:rPr>
              <a:t>等方面，</a:t>
            </a:r>
            <a:r>
              <a:rPr lang="en-US" sz="2800"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sz="2800">
                <a:latin typeface="微软雅黑" panose="020b0503020204020204" charset="-122"/>
                <a:ea typeface="微软雅黑" panose="020b0503020204020204" charset="-122"/>
                <a:sym typeface="+mn-ea"/>
              </a:rPr>
              <a:t>越来越多地表现出自己的特点</a:t>
            </a:r>
            <a:endParaRPr kumimoji="0" lang="zh-CN" altLang="en-US" sz="2800" b="0" i="0" u="none" strike="noStrike" cap="none" spc="0" normalizeH="0" baseline="0">
              <a:ln>
                <a:noFill/>
              </a:ln>
              <a:solidFill>
                <a:srgbClr val="000000"/>
              </a:solidFill>
              <a:effectLst/>
              <a:uFillTx/>
              <a:latin typeface="微软雅黑" panose="020b0503020204020204" charset="-122"/>
              <a:ea typeface="微软雅黑" panose="020b0503020204020204" charset="-122"/>
              <a:cs typeface="等线" panose="02010600030101010101" charset="-122"/>
              <a:sym typeface="+mn-ea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68" name="稻壳儿春秋广告/盗版必究        原创来源：http://chn.docer.com/works?userid=199329941#!/work_time" title=""/>
          <p:cNvSpPr txBox="1"/>
          <p:nvPr>
            <p:custDataLst>
              <p:tags r:id="rId3"/>
            </p:custDataLst>
          </p:nvPr>
        </p:nvSpPr>
        <p:spPr>
          <a:xfrm>
            <a:off x="0" y="0"/>
            <a:ext cx="1477645" cy="62992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lIns="45719" r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500" kern="1200">
                <a:solidFill>
                  <a:schemeClr val="tx1"/>
                </a:solidFill>
                <a:latin typeface="汉仪乐喵体简"/>
                <a:ea typeface="汉仪乐喵体简"/>
                <a:cs typeface="汉仪乐喵体简"/>
                <a:sym typeface="汉仪乐喵体简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>
                <a:latin typeface="微软雅黑" panose="020b0503020204020204" charset="-122"/>
                <a:ea typeface="微软雅黑" panose="020b0503020204020204" charset="-122"/>
              </a:rPr>
              <a:t>笔记区</a:t>
            </a:r>
            <a:endParaRPr lang="zh-CN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69" name="稻壳儿春秋广告/盗版必究        原创来源：http://chn.docer.com/works?userid=199329941#!/work_time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99515" y="1052829"/>
            <a:ext cx="600710" cy="499111"/>
          </a:xfrm>
          <a:prstGeom prst="rect">
            <a:avLst/>
          </a:prstGeom>
          <a:ln w="12700">
            <a:miter lim="400000"/>
          </a:ln>
        </p:spPr>
      </p:pic>
      <p:sp>
        <p:nvSpPr>
          <p:cNvPr id="174" name="文本框 24" title=""/>
          <p:cNvSpPr txBox="1"/>
          <p:nvPr>
            <p:custDataLst>
              <p:tags r:id="rId6"/>
            </p:custDataLst>
          </p:nvPr>
        </p:nvSpPr>
        <p:spPr>
          <a:xfrm>
            <a:off x="479425" y="4797425"/>
            <a:ext cx="9975215" cy="1414567"/>
          </a:xfrm>
          <a:prstGeom prst="horizontalScroll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lIns="45719" r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defRPr sz="3000">
                <a:latin typeface="汉仪粗圆简"/>
                <a:ea typeface="汉仪粗圆简"/>
                <a:cs typeface="汉仪粗圆简"/>
                <a:sym typeface="汉仪粗圆简"/>
              </a:defRPr>
            </a:pPr>
            <a:r>
              <a:rPr lang="zh-CN"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en-US" altLang="zh-CN">
                <a:latin typeface="微软雅黑" panose="020b0503020204020204" charset="-122"/>
                <a:ea typeface="微软雅黑" panose="020b0503020204020204" charset="-122"/>
              </a:rPr>
              <a:t>3</a:t>
            </a:r>
            <a:r>
              <a:rPr lang="zh-CN">
                <a:latin typeface="微软雅黑" panose="020b0503020204020204" charset="-122"/>
                <a:ea typeface="微软雅黑" panose="020b0503020204020204" charset="-122"/>
              </a:rPr>
              <a:t>）</a:t>
            </a:r>
            <a:r>
              <a:rPr>
                <a:latin typeface="微软雅黑" panose="020b0503020204020204" charset="-122"/>
                <a:ea typeface="微软雅黑" panose="020b0503020204020204" charset="-122"/>
              </a:rPr>
              <a:t>社会文化影响</a:t>
            </a:r>
            <a:r>
              <a:rPr lang="zh-CN">
                <a:latin typeface="微软雅黑" panose="020b0503020204020204" charset="-122"/>
                <a:ea typeface="微软雅黑" panose="020b0503020204020204" charset="-122"/>
              </a:rPr>
              <a:t>方面：</a:t>
            </a:r>
            <a:r>
              <a:rPr>
                <a:latin typeface="微软雅黑" panose="020b0503020204020204" charset="-122"/>
                <a:ea typeface="微软雅黑" panose="020b0503020204020204" charset="-122"/>
              </a:rPr>
              <a:t>男生女生在</a:t>
            </a:r>
            <a:r>
              <a:rPr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性格特征、兴趣爱好、思维方式</a:t>
            </a:r>
            <a:r>
              <a:rPr>
                <a:latin typeface="微软雅黑" panose="020b0503020204020204" charset="-122"/>
                <a:ea typeface="微软雅黑" panose="020b0503020204020204" charset="-122"/>
              </a:rPr>
              <a:t>等方面，越来越多地表现出自己的特点。</a:t>
            </a:r>
            <a:endParaRPr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24" title=""/>
          <p:cNvSpPr txBox="1"/>
          <p:nvPr>
            <p:custDataLst>
              <p:tags r:id="rId7"/>
            </p:custDataLst>
          </p:nvPr>
        </p:nvSpPr>
        <p:spPr>
          <a:xfrm>
            <a:off x="1343025" y="1823085"/>
            <a:ext cx="9975215" cy="1383452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lIns="45719" r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defRPr sz="3000">
                <a:latin typeface="汉仪粗圆简"/>
                <a:ea typeface="汉仪粗圆简"/>
                <a:cs typeface="汉仪粗圆简"/>
                <a:sym typeface="汉仪粗圆简"/>
              </a:defRPr>
            </a:pPr>
            <a:r>
              <a:rPr lang="zh-CN"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en-US" altLang="zh-CN">
                <a:latin typeface="微软雅黑" panose="020b0503020204020204" charset="-122"/>
                <a:ea typeface="微软雅黑" panose="020b0503020204020204" charset="-122"/>
              </a:rPr>
              <a:t>1</a:t>
            </a:r>
            <a:r>
              <a:rPr lang="zh-CN">
                <a:latin typeface="微软雅黑" panose="020b0503020204020204" charset="-122"/>
                <a:ea typeface="微软雅黑" panose="020b0503020204020204" charset="-122"/>
              </a:rPr>
              <a:t>）生理方面：最显著的生理性别差异来自于青春期男女</a:t>
            </a:r>
            <a:r>
              <a:rPr lang="zh-CN"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第二性征</a:t>
            </a:r>
            <a:r>
              <a:rPr lang="zh-CN">
                <a:latin typeface="微软雅黑" panose="020b0503020204020204" charset="-122"/>
                <a:ea typeface="微软雅黑" panose="020b0503020204020204" charset="-122"/>
              </a:rPr>
              <a:t>的出现</a:t>
            </a:r>
            <a:r>
              <a:rPr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框 24" title=""/>
          <p:cNvSpPr txBox="1"/>
          <p:nvPr>
            <p:custDataLst>
              <p:tags r:id="rId8"/>
            </p:custDataLst>
          </p:nvPr>
        </p:nvSpPr>
        <p:spPr>
          <a:xfrm>
            <a:off x="839470" y="3285490"/>
            <a:ext cx="9975215" cy="1383452"/>
          </a:xfrm>
          <a:prstGeom prst="horizontalScroll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lIns="45719" r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defRPr sz="3000">
                <a:latin typeface="汉仪粗圆简"/>
                <a:ea typeface="汉仪粗圆简"/>
                <a:cs typeface="汉仪粗圆简"/>
                <a:sym typeface="汉仪粗圆简"/>
              </a:defRPr>
            </a:pPr>
            <a:r>
              <a:rPr lang="zh-CN"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en-US" altLang="zh-CN">
                <a:latin typeface="微软雅黑" panose="020b0503020204020204" charset="-122"/>
                <a:ea typeface="微软雅黑" panose="020b0503020204020204" charset="-122"/>
              </a:rPr>
              <a:t>2</a:t>
            </a:r>
            <a:r>
              <a:rPr lang="zh-CN">
                <a:latin typeface="微软雅黑" panose="020b0503020204020204" charset="-122"/>
                <a:ea typeface="微软雅黑" panose="020b0503020204020204" charset="-122"/>
              </a:rPr>
              <a:t>）心理方面：男生女生表现为</a:t>
            </a:r>
            <a:r>
              <a:rPr lang="zh-CN" sz="320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性别角色</a:t>
            </a:r>
            <a:r>
              <a:rPr lang="zh-CN">
                <a:latin typeface="微软雅黑" panose="020b0503020204020204" charset="-122"/>
                <a:ea typeface="微软雅黑" panose="020b0503020204020204" charset="-122"/>
              </a:rPr>
              <a:t>方面的差异。如女生要善于理家和哺育子女。</a:t>
            </a:r>
            <a:endParaRPr lang="zh-CN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9" name="稻壳儿春秋广告/盗版必究        原创来源：http://chn.docer.com/works?userid=199329941#!/work_time" title=""/>
          <p:cNvSpPr txBox="1"/>
          <p:nvPr>
            <p:custDataLst>
              <p:tags r:id="rId9"/>
            </p:custDataLst>
          </p:nvPr>
        </p:nvSpPr>
        <p:spPr>
          <a:xfrm>
            <a:off x="1919605" y="836930"/>
            <a:ext cx="9472295" cy="829945"/>
          </a:xfrm>
          <a:prstGeom prst="rect">
            <a:avLst/>
          </a:prstGeom>
          <a:ln w="12700">
            <a:miter lim="400000"/>
          </a:ln>
        </p:spPr>
        <p:txBody>
          <a:bodyPr wrap="square" lIns="45719" rIns="4571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50000"/>
              </a:lnSpc>
              <a:defRPr sz="3200" kern="1200">
                <a:solidFill>
                  <a:schemeClr val="tx1"/>
                </a:solidFill>
                <a:latin typeface="汉仪乐喵体简"/>
                <a:ea typeface="汉仪乐喵体简"/>
                <a:cs typeface="汉仪乐喵体简"/>
                <a:sym typeface="汉仪乐喵体简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青春期男女生性别特征</a:t>
            </a:r>
            <a:r>
              <a:rPr lang="zh-CN" altLang="en-US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差异的主要表现（</a:t>
            </a:r>
            <a:r>
              <a:rPr lang="en-US" altLang="zh-CN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P14-15</a:t>
            </a:r>
            <a:r>
              <a:rPr lang="zh-CN" altLang="en-US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）</a:t>
            </a:r>
            <a:endParaRPr lang="zh-CN" altLang="en-US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7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" name="文本框 2" title=""/>
          <p:cNvSpPr txBox="1"/>
          <p:nvPr>
            <p:custDataLst>
              <p:tags r:id="rId3"/>
            </p:custDataLst>
          </p:nvPr>
        </p:nvSpPr>
        <p:spPr>
          <a:xfrm>
            <a:off x="436603" y="1106839"/>
            <a:ext cx="1077509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effectLst/>
                <a:latin typeface="微软雅黑" panose="020b0503020204020204" charset="-122"/>
                <a:ea typeface="微软雅黑" panose="020b0503020204020204" charset="-122"/>
              </a:rPr>
              <a:t>如何对待男生女生的性别差异（怎么做）？</a:t>
            </a:r>
            <a:endParaRPr lang="en-US" altLang="zh-CN" sz="3200" b="1">
              <a:effectLst/>
              <a:latin typeface="微软雅黑" panose="020b0503020204020204" charset="-122"/>
              <a:ea typeface="微软雅黑" panose="020b0503020204020204" charset="-122"/>
            </a:endParaRPr>
          </a:p>
          <a:p>
            <a:pPr algn="ctr"/>
            <a:r>
              <a:rPr lang="zh-CN" altLang="en-US" sz="3200">
                <a:effectLst/>
              </a:rPr>
              <a:t> </a:t>
            </a:r>
            <a:endParaRPr lang="zh-CN" altLang="en-US" sz="3200">
              <a:effectLst/>
            </a:endParaRPr>
          </a:p>
          <a:p>
            <a:r>
              <a:rPr lang="zh-CN" altLang="en-US" sz="3200" b="1">
                <a:effectLst/>
                <a:latin typeface="微软雅黑" panose="020b0503020204020204" charset="-122"/>
                <a:ea typeface="微软雅黑" panose="020b0503020204020204" charset="-122"/>
              </a:rPr>
              <a:t>生理方面：与生俱来的</a:t>
            </a:r>
            <a:r>
              <a:rPr lang="zh-CN" altLang="en-US" sz="3200">
                <a:effectLst/>
              </a:rPr>
              <a:t>                               </a:t>
            </a:r>
            <a:r>
              <a:rPr lang="zh-CN" altLang="en-US" sz="3200" b="1">
                <a:effectLst/>
                <a:latin typeface="微软雅黑" panose="020b0503020204020204" charset="-122"/>
                <a:ea typeface="微软雅黑" panose="020b0503020204020204" charset="-122"/>
              </a:rPr>
              <a:t>平静而欣然接受</a:t>
            </a:r>
            <a:endParaRPr lang="zh-CN" altLang="en-US" sz="3200">
              <a:effectLst/>
            </a:endParaRPr>
          </a:p>
          <a:p>
            <a:pPr algn="l"/>
            <a:endParaRPr lang="en-US" altLang="zh-CN" sz="3200" b="1">
              <a:effectLst/>
              <a:latin typeface="微软雅黑" panose="020b0503020204020204" charset="-122"/>
              <a:ea typeface="微软雅黑" panose="020b0503020204020204" charset="-122"/>
            </a:endParaRPr>
          </a:p>
          <a:p>
            <a:pPr algn="l"/>
            <a:r>
              <a:rPr lang="zh-CN" altLang="en-US" sz="3200" b="1">
                <a:effectLst/>
                <a:latin typeface="微软雅黑" panose="020b0503020204020204" charset="-122"/>
                <a:ea typeface="微软雅黑" panose="020b0503020204020204" charset="-122"/>
              </a:rPr>
              <a:t>心理方面：在社会文化的影响下               不要过于受性别    刻板印象的影响</a:t>
            </a:r>
            <a:r>
              <a:rPr lang="zh-CN" altLang="en-US" sz="3200">
                <a:effectLst/>
              </a:rPr>
              <a:t> </a:t>
            </a:r>
            <a:endParaRPr lang="zh-CN" altLang="en-US" sz="3200">
              <a:effectLst/>
            </a:endParaRPr>
          </a:p>
          <a:p>
            <a:endParaRPr lang="zh-CN" altLang="en-US" sz="3200">
              <a:effectLst/>
            </a:endParaRPr>
          </a:p>
        </p:txBody>
      </p:sp>
      <p:sp>
        <p:nvSpPr>
          <p:cNvPr id="4" name="箭头: 右 3" title=""/>
          <p:cNvSpPr/>
          <p:nvPr>
            <p:custDataLst>
              <p:tags r:id="rId4"/>
            </p:custDataLst>
          </p:nvPr>
        </p:nvSpPr>
        <p:spPr>
          <a:xfrm>
            <a:off x="5655274" y="2173874"/>
            <a:ext cx="1025611" cy="2892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箭头: 右 4" title=""/>
          <p:cNvSpPr/>
          <p:nvPr>
            <p:custDataLst>
              <p:tags r:id="rId5"/>
            </p:custDataLst>
          </p:nvPr>
        </p:nvSpPr>
        <p:spPr>
          <a:xfrm>
            <a:off x="6514068" y="3113509"/>
            <a:ext cx="1025611" cy="2892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20481" name="图片 2" title="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 bwMode="auto">
          <a:xfrm>
            <a:off x="1513205" y="1273175"/>
            <a:ext cx="9166225" cy="401701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4" name="文本框 3" title=""/>
          <p:cNvSpPr txBox="1"/>
          <p:nvPr>
            <p:custDataLst>
              <p:tags r:id="rId5"/>
            </p:custDataLst>
          </p:nvPr>
        </p:nvSpPr>
        <p:spPr>
          <a:xfrm>
            <a:off x="3710865" y="3876102"/>
            <a:ext cx="4441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3765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5400" b="1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Arial"/>
              </a:rPr>
              <a:t>二、</a:t>
            </a:r>
            <a:r>
              <a:rPr lang="zh-CN" altLang="en-US" sz="5400" b="1">
                <a:solidFill>
                  <a:schemeClr val="accent1"/>
                </a:solidFill>
                <a:latin typeface="Arial" pitchFamily="34" charset="0"/>
                <a:ea typeface="宋体" panose="02010600030101010101" pitchFamily="2" charset="-122"/>
                <a:cs typeface="Arial"/>
                <a:sym typeface="Arial"/>
              </a:rPr>
              <a:t>优势互补</a:t>
            </a:r>
            <a:endParaRPr lang="zh-CN" altLang="en-US" sz="5400" b="1">
              <a:solidFill>
                <a:schemeClr val="accent1"/>
              </a:solidFill>
              <a:latin typeface="Arial" pitchFamily="34" charset="0"/>
              <a:ea typeface="宋体" panose="02010600030101010101" pitchFamily="2" charset="-122"/>
              <a:cs typeface="Arial"/>
              <a:sym typeface="Arial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https://d.book118.com/298131105124006023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14562"/>
</p:tagLst>
</file>

<file path=ppt/tags/tag2.xml><?xml version="1.0" encoding="utf-8"?>
<p:tagLst xmlns:p="http://schemas.openxmlformats.org/presentationml/2006/main">
  <p:tag name="AS_UNIQUEID" val="14563"/>
</p:tagLst>
</file>

<file path=ppt/tags/tag3.xml><?xml version="1.0" encoding="utf-8"?>
<p:tagLst xmlns:p="http://schemas.openxmlformats.org/presentationml/2006/main">
  <p:tag name="AS_UNIQUEID" val="14564"/>
</p:tagLst>
</file>

<file path=ppt/tags/tag4.xml><?xml version="1.0" encoding="utf-8"?>
<p:tagLst xmlns:p="http://schemas.openxmlformats.org/presentationml/2006/main">
  <p:tag name="AS_UNIQUEID" val="14565"/>
</p:tagLst>
</file>

<file path=ppt/tags/tag5.xml><?xml version="1.0" encoding="utf-8"?>
<p:tagLst xmlns:p="http://schemas.openxmlformats.org/presentationml/2006/main">
  <p:tag name="AS_UNIQUEID" val="14566"/>
</p:tagLst>
</file>

<file path=ppt/tags/tag6.xml><?xml version="1.0" encoding="utf-8"?>
<p:tagLst xmlns:p="http://schemas.openxmlformats.org/presentationml/2006/main">
  <p:tag name="AS_UNIQUEID" val="14567"/>
</p:tagLst>
</file>

<file path=ppt/tags/tag7.xml><?xml version="1.0" encoding="utf-8"?>
<p:tagLst xmlns:p="http://schemas.openxmlformats.org/presentationml/2006/main">
  <p:tag name="AS_UNIQUEID" val="14568"/>
</p:tagLst>
</file>

<file path=ppt/tags/tag8.xml><?xml version="1.0" encoding="utf-8"?>
<p:tagLst xmlns:p="http://schemas.openxmlformats.org/presentationml/2006/main">
  <p:tag name="AS_UNIQUEID" val="14569"/>
</p:tagLst>
</file>

<file path=ppt/tags/tag9.xml><?xml version="1.0" encoding="utf-8"?>
<p:tagLst xmlns:p="http://schemas.openxmlformats.org/presentationml/2006/main">
  <p:tag name="AS_UNIQUEID" val="14570"/>
</p:tagLst>
</file>

<file path=ppt/tags/tag10.xml><?xml version="1.0" encoding="utf-8"?>
<p:tagLst xmlns:p="http://schemas.openxmlformats.org/presentationml/2006/main">
  <p:tag name="AS_UNIQUEID" val="14571"/>
</p:tagLst>
</file>

<file path=ppt/tags/tag11.xml><?xml version="1.0" encoding="utf-8"?>
<p:tagLst xmlns:p="http://schemas.openxmlformats.org/presentationml/2006/main">
  <p:tag name="AS_UNIQUEID" val="14572"/>
</p:tagLst>
</file>

<file path=ppt/tags/tag12.xml><?xml version="1.0" encoding="utf-8"?>
<p:tagLst xmlns:p="http://schemas.openxmlformats.org/presentationml/2006/main">
  <p:tag name="AS_UNIQUEID" val="14573"/>
</p:tagLst>
</file>

<file path=ppt/tags/tag13.xml><?xml version="1.0" encoding="utf-8"?>
<p:tagLst xmlns:p="http://schemas.openxmlformats.org/presentationml/2006/main">
  <p:tag name="AS_UNIQUEID" val="14574"/>
</p:tagLst>
</file>

<file path=ppt/tags/tag14.xml><?xml version="1.0" encoding="utf-8"?>
<p:tagLst xmlns:p="http://schemas.openxmlformats.org/presentationml/2006/main">
  <p:tag name="AS_UNIQUEID" val="14575"/>
</p:tagLst>
</file>

<file path=ppt/tags/tag15.xml><?xml version="1.0" encoding="utf-8"?>
<p:tagLst xmlns:p="http://schemas.openxmlformats.org/presentationml/2006/main">
  <p:tag name="AS_UNIQUEID" val="14576"/>
</p:tagLst>
</file>

<file path=ppt/tags/tag16.xml><?xml version="1.0" encoding="utf-8"?>
<p:tagLst xmlns:p="http://schemas.openxmlformats.org/presentationml/2006/main">
  <p:tag name="AS_UNIQUEID" val="14577"/>
</p:tagLst>
</file>

<file path=ppt/tags/tag17.xml><?xml version="1.0" encoding="utf-8"?>
<p:tagLst xmlns:p="http://schemas.openxmlformats.org/presentationml/2006/main">
  <p:tag name="AS_UNIQUEID" val="14578"/>
</p:tagLst>
</file>

<file path=ppt/tags/tag18.xml><?xml version="1.0" encoding="utf-8"?>
<p:tagLst xmlns:p="http://schemas.openxmlformats.org/presentationml/2006/main">
  <p:tag name="AS_UNIQUEID" val="14579"/>
</p:tagLst>
</file>

<file path=ppt/tags/tag19.xml><?xml version="1.0" encoding="utf-8"?>
<p:tagLst xmlns:p="http://schemas.openxmlformats.org/presentationml/2006/main">
  <p:tag name="AS_UNIQUEID" val="14580"/>
</p:tagLst>
</file>

<file path=ppt/tags/tag20.xml><?xml version="1.0" encoding="utf-8"?>
<p:tagLst xmlns:p="http://schemas.openxmlformats.org/presentationml/2006/main">
  <p:tag name="AS_UNIQUEID" val="14581"/>
</p:tagLst>
</file>

<file path=ppt/tags/tag21.xml><?xml version="1.0" encoding="utf-8"?>
<p:tagLst xmlns:p="http://schemas.openxmlformats.org/presentationml/2006/main">
  <p:tag name="AS_UNIQUEID" val="14582"/>
</p:tagLst>
</file>

<file path=ppt/tags/tag22.xml><?xml version="1.0" encoding="utf-8"?>
<p:tagLst xmlns:p="http://schemas.openxmlformats.org/presentationml/2006/main">
  <p:tag name="AS_UNIQUEID" val="14583"/>
</p:tagLst>
</file>

<file path=ppt/tags/tag23.xml><?xml version="1.0" encoding="utf-8"?>
<p:tagLst xmlns:p="http://schemas.openxmlformats.org/presentationml/2006/main">
  <p:tag name="AS_UNIQUEID" val="14584"/>
</p:tagLst>
</file>

<file path=ppt/tags/tag24.xml><?xml version="1.0" encoding="utf-8"?>
<p:tagLst xmlns:p="http://schemas.openxmlformats.org/presentationml/2006/main">
  <p:tag name="AS_UNIQUEID" val="14585"/>
</p:tagLst>
</file>

<file path=ppt/tags/tag25.xml><?xml version="1.0" encoding="utf-8"?>
<p:tagLst xmlns:p="http://schemas.openxmlformats.org/presentationml/2006/main">
  <p:tag name="AS_UNIQUEID" val="14586"/>
</p:tagLst>
</file>

<file path=ppt/tags/tag26.xml><?xml version="1.0" encoding="utf-8"?>
<p:tagLst xmlns:p="http://schemas.openxmlformats.org/presentationml/2006/main">
  <p:tag name="AS_UNIQUEID" val="14587"/>
</p:tagLst>
</file>

<file path=ppt/tags/tag27.xml><?xml version="1.0" encoding="utf-8"?>
<p:tagLst xmlns:p="http://schemas.openxmlformats.org/presentationml/2006/main">
  <p:tag name="AS_UNIQUEID" val="14588"/>
</p:tagLst>
</file>

<file path=ppt/tags/tag28.xml><?xml version="1.0" encoding="utf-8"?>
<p:tagLst xmlns:p="http://schemas.openxmlformats.org/presentationml/2006/main">
  <p:tag name="AS_UNIQUEID" val="14589"/>
</p:tagLst>
</file>

<file path=ppt/tags/tag29.xml><?xml version="1.0" encoding="utf-8"?>
<p:tagLst xmlns:p="http://schemas.openxmlformats.org/presentationml/2006/main">
  <p:tag name="AS_UNIQUEID" val="14590"/>
</p:tagLst>
</file>

<file path=ppt/tags/tag30.xml><?xml version="1.0" encoding="utf-8"?>
<p:tagLst xmlns:p="http://schemas.openxmlformats.org/presentationml/2006/main">
  <p:tag name="AS_UNIQUEID" val="14591"/>
</p:tagLst>
</file>

<file path=ppt/tags/tag31.xml><?xml version="1.0" encoding="utf-8"?>
<p:tagLst xmlns:p="http://schemas.openxmlformats.org/presentationml/2006/main">
  <p:tag name="AS_UNIQUEID" val="14592"/>
</p:tagLst>
</file>

<file path=ppt/tags/tag32.xml><?xml version="1.0" encoding="utf-8"?>
<p:tagLst xmlns:p="http://schemas.openxmlformats.org/presentationml/2006/main">
  <p:tag name="AS_UNIQUEID" val="14593"/>
</p:tagLst>
</file>

<file path=ppt/tags/tag33.xml><?xml version="1.0" encoding="utf-8"?>
<p:tagLst xmlns:p="http://schemas.openxmlformats.org/presentationml/2006/main">
  <p:tag name="AS_UNIQUEID" val="14594"/>
</p:tagLst>
</file>

<file path=ppt/tags/tag34.xml><?xml version="1.0" encoding="utf-8"?>
<p:tagLst xmlns:p="http://schemas.openxmlformats.org/presentationml/2006/main">
  <p:tag name="AS_UNIQUEID" val="14595"/>
</p:tagLst>
</file>

<file path=ppt/tags/tag35.xml><?xml version="1.0" encoding="utf-8"?>
<p:tagLst xmlns:p="http://schemas.openxmlformats.org/presentationml/2006/main">
  <p:tag name="AS_UNIQUEID" val="14596"/>
</p:tagLst>
</file>

<file path=ppt/tags/tag36.xml><?xml version="1.0" encoding="utf-8"?>
<p:tagLst xmlns:p="http://schemas.openxmlformats.org/presentationml/2006/main">
  <p:tag name="AS_UNIQUEID" val="14597"/>
</p:tagLst>
</file>

<file path=ppt/tags/tag37.xml><?xml version="1.0" encoding="utf-8"?>
<p:tagLst xmlns:p="http://schemas.openxmlformats.org/presentationml/2006/main">
  <p:tag name="AS_UNIQUEID" val="14598"/>
</p:tagLst>
</file>

<file path=ppt/tags/tag38.xml><?xml version="1.0" encoding="utf-8"?>
<p:tagLst xmlns:p="http://schemas.openxmlformats.org/presentationml/2006/main">
  <p:tag name="AS_UNIQUEID" val="14599"/>
</p:tagLst>
</file>

<file path=ppt/tags/tag39.xml><?xml version="1.0" encoding="utf-8"?>
<p:tagLst xmlns:p="http://schemas.openxmlformats.org/presentationml/2006/main">
  <p:tag name="AS_UNIQUEID" val="14600"/>
</p:tagLst>
</file>

<file path=ppt/tags/tag40.xml><?xml version="1.0" encoding="utf-8"?>
<p:tagLst xmlns:p="http://schemas.openxmlformats.org/presentationml/2006/main">
  <p:tag name="AS_UNIQUEID" val="14601"/>
</p:tagLst>
</file>

<file path=ppt/tags/tag41.xml><?xml version="1.0" encoding="utf-8"?>
<p:tagLst xmlns:p="http://schemas.openxmlformats.org/presentationml/2006/main">
  <p:tag name="AS_UNIQUEID" val="14602"/>
</p:tagLst>
</file>

<file path=ppt/tags/tag42.xml><?xml version="1.0" encoding="utf-8"?>
<p:tagLst xmlns:p="http://schemas.openxmlformats.org/presentationml/2006/main">
  <p:tag name="AS_UNIQUEID" val="14603"/>
</p:tagLst>
</file>

<file path=ppt/tags/tag43.xml><?xml version="1.0" encoding="utf-8"?>
<p:tagLst xmlns:p="http://schemas.openxmlformats.org/presentationml/2006/main">
  <p:tag name="AS_UNIQUEID" val="14604"/>
</p:tagLst>
</file>

<file path=ppt/tags/tag44.xml><?xml version="1.0" encoding="utf-8"?>
<p:tagLst xmlns:p="http://schemas.openxmlformats.org/presentationml/2006/main">
  <p:tag name="AS_UNIQUEID" val="14605"/>
</p:tagLst>
</file>

<file path=ppt/tags/tag45.xml><?xml version="1.0" encoding="utf-8"?>
<p:tagLst xmlns:p="http://schemas.openxmlformats.org/presentationml/2006/main">
  <p:tag name="AS_UNIQUEID" val="14606"/>
</p:tagLst>
</file>

<file path=ppt/tags/tag46.xml><?xml version="1.0" encoding="utf-8"?>
<p:tagLst xmlns:p="http://schemas.openxmlformats.org/presentationml/2006/main">
  <p:tag name="AS_UNIQUEID" val="14607"/>
</p:tagLst>
</file>

<file path=ppt/tags/tag47.xml><?xml version="1.0" encoding="utf-8"?>
<p:tagLst xmlns:p="http://schemas.openxmlformats.org/presentationml/2006/main">
  <p:tag name="AS_UNIQUEID" val="14608"/>
</p:tagLst>
</file>

<file path=ppt/tags/tag48.xml><?xml version="1.0" encoding="utf-8"?>
<p:tagLst xmlns:p="http://schemas.openxmlformats.org/presentationml/2006/main">
  <p:tag name="AS_UNIQUEID" val="14609"/>
</p:tagLst>
</file>

<file path=ppt/tags/tag49.xml><?xml version="1.0" encoding="utf-8"?>
<p:tagLst xmlns:p="http://schemas.openxmlformats.org/presentationml/2006/main">
  <p:tag name="AS_UNIQUEID" val="14610"/>
</p:tagLst>
</file>

<file path=ppt/tags/tag50.xml><?xml version="1.0" encoding="utf-8"?>
<p:tagLst xmlns:p="http://schemas.openxmlformats.org/presentationml/2006/main">
  <p:tag name="AS_UNIQUEID" val="14611"/>
</p:tagLst>
</file>

<file path=ppt/tags/tag51.xml><?xml version="1.0" encoding="utf-8"?>
<p:tagLst xmlns:p="http://schemas.openxmlformats.org/presentationml/2006/main">
  <p:tag name="AS_UNIQUEID" val="14612"/>
</p:tagLst>
</file>

<file path=ppt/tags/tag52.xml><?xml version="1.0" encoding="utf-8"?>
<p:tagLst xmlns:p="http://schemas.openxmlformats.org/presentationml/2006/main">
  <p:tag name="AS_UNIQUEID" val="14613"/>
</p:tagLst>
</file>

<file path=ppt/tags/tag53.xml><?xml version="1.0" encoding="utf-8"?>
<p:tagLst xmlns:p="http://schemas.openxmlformats.org/presentationml/2006/main">
  <p:tag name="AS_UNIQUEID" val="14614"/>
</p:tagLst>
</file>

<file path=ppt/tags/tag54.xml><?xml version="1.0" encoding="utf-8"?>
<p:tagLst xmlns:p="http://schemas.openxmlformats.org/presentationml/2006/main">
  <p:tag name="AS_UNIQUEID" val="14615"/>
</p:tagLst>
</file>

<file path=ppt/tags/tag55.xml><?xml version="1.0" encoding="utf-8"?>
<p:tagLst xmlns:p="http://schemas.openxmlformats.org/presentationml/2006/main">
  <p:tag name="AS_UNIQUEID" val="14616"/>
</p:tagLst>
</file>

<file path=ppt/tags/tag56.xml><?xml version="1.0" encoding="utf-8"?>
<p:tagLst xmlns:p="http://schemas.openxmlformats.org/presentationml/2006/main">
  <p:tag name="AS_UNIQUEID" val="14617"/>
</p:tagLst>
</file>

<file path=ppt/tags/tag57.xml><?xml version="1.0" encoding="utf-8"?>
<p:tagLst xmlns:p="http://schemas.openxmlformats.org/presentationml/2006/main">
  <p:tag name="AS_UNIQUEID" val="14618"/>
</p:tagLst>
</file>

<file path=ppt/tags/tag58.xml><?xml version="1.0" encoding="utf-8"?>
<p:tagLst xmlns:p="http://schemas.openxmlformats.org/presentationml/2006/main">
  <p:tag name="AS_UNIQUEID" val="14619"/>
</p:tagLst>
</file>

<file path=ppt/tags/tag59.xml><?xml version="1.0" encoding="utf-8"?>
<p:tagLst xmlns:p="http://schemas.openxmlformats.org/presentationml/2006/main">
  <p:tag name="AS_UNIQUEID" val="14620"/>
</p:tagLst>
</file>

<file path=ppt/tags/tag60.xml><?xml version="1.0" encoding="utf-8"?>
<p:tagLst xmlns:p="http://schemas.openxmlformats.org/presentationml/2006/main">
  <p:tag name="AS_UNIQUEID" val="14621"/>
</p:tagLst>
</file>

<file path=ppt/tags/tag61.xml><?xml version="1.0" encoding="utf-8"?>
<p:tagLst xmlns:p="http://schemas.openxmlformats.org/presentationml/2006/main">
  <p:tag name="AS_UNIQUEID" val="14622"/>
</p:tagLst>
</file>

<file path=ppt/tags/tag62.xml><?xml version="1.0" encoding="utf-8"?>
<p:tagLst xmlns:p="http://schemas.openxmlformats.org/presentationml/2006/main">
  <p:tag name="AS_UNIQUEID" val="14623"/>
</p:tagLst>
</file>

<file path=ppt/tags/tag63.xml><?xml version="1.0" encoding="utf-8"?>
<p:tagLst xmlns:p="http://schemas.openxmlformats.org/presentationml/2006/main">
  <p:tag name="AS_UNIQUEID" val="14624"/>
</p:tagLst>
</file>

<file path=ppt/tags/tag64.xml><?xml version="1.0" encoding="utf-8"?>
<p:tagLst xmlns:p="http://schemas.openxmlformats.org/presentationml/2006/main">
  <p:tag name="AS_UNIQUEID" val="14625"/>
</p:tagLst>
</file>

<file path=ppt/tags/tag65.xml><?xml version="1.0" encoding="utf-8"?>
<p:tagLst xmlns:p="http://schemas.openxmlformats.org/presentationml/2006/main">
  <p:tag name="AS_UNIQUEID" val="14626"/>
</p:tagLst>
</file>

<file path=ppt/tags/tag66.xml><?xml version="1.0" encoding="utf-8"?>
<p:tagLst xmlns:p="http://schemas.openxmlformats.org/presentationml/2006/main">
  <p:tag name="AS_UNIQUEID" val="14627"/>
</p:tagLst>
</file>

<file path=ppt/tags/tag67.xml><?xml version="1.0" encoding="utf-8"?>
<p:tagLst xmlns:p="http://schemas.openxmlformats.org/presentationml/2006/main">
  <p:tag name="AS_UNIQUEID" val="14628"/>
</p:tagLst>
</file>

<file path=ppt/tags/tag68.xml><?xml version="1.0" encoding="utf-8"?>
<p:tagLst xmlns:p="http://schemas.openxmlformats.org/presentationml/2006/main">
  <p:tag name="AS_UNIQUEID" val="14629"/>
</p:tagLst>
</file>

<file path=ppt/tags/tag69.xml><?xml version="1.0" encoding="utf-8"?>
<p:tagLst xmlns:p="http://schemas.openxmlformats.org/presentationml/2006/main">
  <p:tag name="AS_UNIQUEID" val="14630"/>
</p:tagLst>
</file>

<file path=ppt/tags/tag70.xml><?xml version="1.0" encoding="utf-8"?>
<p:tagLst xmlns:p="http://schemas.openxmlformats.org/presentationml/2006/main">
  <p:tag name="AS_UNIQUEID" val="14631"/>
</p:tagLst>
</file>

<file path=ppt/tags/tag71.xml><?xml version="1.0" encoding="utf-8"?>
<p:tagLst xmlns:p="http://schemas.openxmlformats.org/presentationml/2006/main">
  <p:tag name="AS_UNIQUEID" val="14632"/>
</p:tagLst>
</file>

<file path=ppt/tags/tag72.xml><?xml version="1.0" encoding="utf-8"?>
<p:tagLst xmlns:p="http://schemas.openxmlformats.org/presentationml/2006/main">
  <p:tag name="AS_UNIQUEID" val="14633"/>
</p:tagLst>
</file>

<file path=ppt/tags/tag73.xml><?xml version="1.0" encoding="utf-8"?>
<p:tagLst xmlns:p="http://schemas.openxmlformats.org/presentationml/2006/main">
  <p:tag name="AS_UNIQUEID" val="14634"/>
</p:tagLst>
</file>

<file path=ppt/tags/tag74.xml><?xml version="1.0" encoding="utf-8"?>
<p:tagLst xmlns:p="http://schemas.openxmlformats.org/presentationml/2006/main">
  <p:tag name="AS_UNIQUEID" val="14635"/>
</p:tagLst>
</file>

<file path=ppt/tags/tag75.xml><?xml version="1.0" encoding="utf-8"?>
<p:tagLst xmlns:p="http://schemas.openxmlformats.org/presentationml/2006/main">
  <p:tag name="AS_UNIQUEID" val="14636"/>
</p:tagLst>
</file>

<file path=ppt/tags/tag76.xml><?xml version="1.0" encoding="utf-8"?>
<p:tagLst xmlns:p="http://schemas.openxmlformats.org/presentationml/2006/main">
  <p:tag name="AS_UNIQUEID" val="14464"/>
</p:tagLst>
</file>

<file path=ppt/tags/tag77.xml><?xml version="1.0" encoding="utf-8"?>
<p:tagLst xmlns:p="http://schemas.openxmlformats.org/presentationml/2006/main">
  <p:tag name="AS_UNIQUEID" val="14465"/>
</p:tagLst>
</file>

<file path=ppt/tags/tag78.xml><?xml version="1.0" encoding="utf-8"?>
<p:tagLst xmlns:p="http://schemas.openxmlformats.org/presentationml/2006/main">
  <p:tag name="AS_UNIQUEID" val="14466"/>
</p:tagLst>
</file>

<file path=ppt/tags/tag79.xml><?xml version="1.0" encoding="utf-8"?>
<p:tagLst xmlns:p="http://schemas.openxmlformats.org/presentationml/2006/main">
  <p:tag name="AS_UNIQUEID" val="14467"/>
</p:tagLst>
</file>

<file path=ppt/tags/tag80.xml><?xml version="1.0" encoding="utf-8"?>
<p:tagLst xmlns:p="http://schemas.openxmlformats.org/presentationml/2006/main">
  <p:tag name="AS_UNIQUEID" val="14468"/>
</p:tagLst>
</file>

<file path=ppt/tags/tag81.xml><?xml version="1.0" encoding="utf-8"?>
<p:tagLst xmlns:p="http://schemas.openxmlformats.org/presentationml/2006/main">
  <p:tag name="AS_UNIQUEID" val="14469"/>
</p:tagLst>
</file>

<file path=ppt/tags/tag82.xml><?xml version="1.0" encoding="utf-8"?>
<p:tagLst xmlns:p="http://schemas.openxmlformats.org/presentationml/2006/main">
  <p:tag name="AS_UNIQUEID" val="14470"/>
</p:tagLst>
</file>

<file path=ppt/tags/tag83.xml><?xml version="1.0" encoding="utf-8"?>
<p:tagLst xmlns:p="http://schemas.openxmlformats.org/presentationml/2006/main">
  <p:tag name="AS_UNIQUEID" val="14471"/>
</p:tagLst>
</file>

<file path=ppt/tags/tag84.xml><?xml version="1.0" encoding="utf-8"?>
<p:tagLst xmlns:p="http://schemas.openxmlformats.org/presentationml/2006/main">
  <p:tag name="AS_UNIQUEID" val="14472"/>
</p:tagLst>
</file>

<file path=ppt/tags/tag85.xml><?xml version="1.0" encoding="utf-8"?>
<p:tagLst xmlns:p="http://schemas.openxmlformats.org/presentationml/2006/main">
  <p:tag name="AS_UNIQUEID" val="14473"/>
</p:tagLst>
</file>

<file path=ppt/tags/tag86.xml><?xml version="1.0" encoding="utf-8"?>
<p:tagLst xmlns:p="http://schemas.openxmlformats.org/presentationml/2006/main">
  <p:tag name="AS_UNIQUEID" val="14474"/>
</p:tagLst>
</file>

<file path=ppt/tags/tag87.xml><?xml version="1.0" encoding="utf-8"?>
<p:tagLst xmlns:p="http://schemas.openxmlformats.org/presentationml/2006/main">
  <p:tag name="AS_UNIQUEID" val="14475"/>
</p:tagLst>
</file>

<file path=ppt/tags/tag88.xml><?xml version="1.0" encoding="utf-8"?>
<p:tagLst xmlns:p="http://schemas.openxmlformats.org/presentationml/2006/main">
  <p:tag name="AS_UNIQUEID" val="14476"/>
</p:tagLst>
</file>

<file path=ppt/tags/tag89.xml><?xml version="1.0" encoding="utf-8"?>
<p:tagLst xmlns:p="http://schemas.openxmlformats.org/presentationml/2006/main">
  <p:tag name="AS_UNIQUEID" val="14477"/>
</p:tagLst>
</file>

<file path=ppt/tags/tag90.xml><?xml version="1.0" encoding="utf-8"?>
<p:tagLst xmlns:p="http://schemas.openxmlformats.org/presentationml/2006/main">
  <p:tag name="AS_UNIQUEID" val="14478"/>
</p:tagLst>
</file>

<file path=ppt/tags/tag91.xml><?xml version="1.0" encoding="utf-8"?>
<p:tagLst xmlns:p="http://schemas.openxmlformats.org/presentationml/2006/main">
  <p:tag name="AS_UNIQUEID" val="14479"/>
</p:tagLst>
</file>

<file path=ppt/tags/tag92.xml><?xml version="1.0" encoding="utf-8"?>
<p:tagLst xmlns:p="http://schemas.openxmlformats.org/presentationml/2006/main">
  <p:tag name="AS_UNIQUEID" val="14480"/>
</p:tagLst>
</file>

<file path=ppt/tags/tag93.xml><?xml version="1.0" encoding="utf-8"?>
<p:tagLst xmlns:p="http://schemas.openxmlformats.org/presentationml/2006/main">
  <p:tag name="AS_UNIQUEID" val="14481"/>
</p:tagLst>
</file>

<file path=ppt/tags/tag94.xml><?xml version="1.0" encoding="utf-8"?>
<p:tagLst xmlns:p="http://schemas.openxmlformats.org/presentationml/2006/main">
  <p:tag name="AS_UNIQUEID" val="14482"/>
</p:tagLst>
</file>

<file path=ppt/tags/tag95.xml><?xml version="1.0" encoding="utf-8"?>
<p:tagLst xmlns:p="http://schemas.openxmlformats.org/presentationml/2006/main">
  <p:tag name="AS_UNIQUEID" val="14483"/>
</p:tagLst>
</file>

<file path=ppt/tags/tag96.xml><?xml version="1.0" encoding="utf-8"?>
<p:tagLst xmlns:p="http://schemas.openxmlformats.org/presentationml/2006/main">
  <p:tag name="AS_UNIQUEID" val="14484"/>
</p:tagLst>
</file>

<file path=ppt/tags/tag97.xml><?xml version="1.0" encoding="utf-8"?>
<p:tagLst xmlns:p="http://schemas.openxmlformats.org/presentationml/2006/main">
  <p:tag name="AS_UNIQUEID" val="14485"/>
</p:tagLst>
</file>

<file path=ppt/tags/tag98.xml><?xml version="1.0" encoding="utf-8"?>
<p:tagLst xmlns:p="http://schemas.openxmlformats.org/presentationml/2006/main">
  <p:tag name="AS_UNIQUEID" val="14486"/>
</p:tagLst>
</file>

<file path=ppt/tags/tag99.xml><?xml version="1.0" encoding="utf-8"?>
<p:tagLst xmlns:p="http://schemas.openxmlformats.org/presentationml/2006/main">
  <p:tag name="AS_UNIQUEID" val="14487"/>
</p:tagLst>
</file>

<file path=ppt/tags/tag100.xml><?xml version="1.0" encoding="utf-8"?>
<p:tagLst xmlns:p="http://schemas.openxmlformats.org/presentationml/2006/main">
  <p:tag name="AS_UNIQUEID" val="14488"/>
</p:tagLst>
</file>

<file path=ppt/tags/tag101.xml><?xml version="1.0" encoding="utf-8"?>
<p:tagLst xmlns:p="http://schemas.openxmlformats.org/presentationml/2006/main">
  <p:tag name="AS_UNIQUEID" val="14489"/>
</p:tagLst>
</file>

<file path=ppt/tags/tag102.xml><?xml version="1.0" encoding="utf-8"?>
<p:tagLst xmlns:p="http://schemas.openxmlformats.org/presentationml/2006/main">
  <p:tag name="AS_UNIQUEID" val="14490"/>
</p:tagLst>
</file>

<file path=ppt/tags/tag103.xml><?xml version="1.0" encoding="utf-8"?>
<p:tagLst xmlns:p="http://schemas.openxmlformats.org/presentationml/2006/main">
  <p:tag name="AS_UNIQUEID" val="14491"/>
</p:tagLst>
</file>

<file path=ppt/tags/tag104.xml><?xml version="1.0" encoding="utf-8"?>
<p:tagLst xmlns:p="http://schemas.openxmlformats.org/presentationml/2006/main">
  <p:tag name="AS_UNIQUEID" val="14492"/>
</p:tagLst>
</file>

<file path=ppt/tags/tag105.xml><?xml version="1.0" encoding="utf-8"?>
<p:tagLst xmlns:p="http://schemas.openxmlformats.org/presentationml/2006/main">
  <p:tag name="AS_UNIQUEID" val="14493"/>
</p:tagLst>
</file>

<file path=ppt/tags/tag106.xml><?xml version="1.0" encoding="utf-8"?>
<p:tagLst xmlns:p="http://schemas.openxmlformats.org/presentationml/2006/main">
  <p:tag name="AS_UNIQUEID" val="14494"/>
</p:tagLst>
</file>

<file path=ppt/tags/tag107.xml><?xml version="1.0" encoding="utf-8"?>
<p:tagLst xmlns:p="http://schemas.openxmlformats.org/presentationml/2006/main">
  <p:tag name="AS_UNIQUEID" val="14495"/>
</p:tagLst>
</file>

<file path=ppt/tags/tag108.xml><?xml version="1.0" encoding="utf-8"?>
<p:tagLst xmlns:p="http://schemas.openxmlformats.org/presentationml/2006/main">
  <p:tag name="AS_UNIQUEID" val="14496"/>
</p:tagLst>
</file>

<file path=ppt/tags/tag109.xml><?xml version="1.0" encoding="utf-8"?>
<p:tagLst xmlns:p="http://schemas.openxmlformats.org/presentationml/2006/main">
  <p:tag name="AS_UNIQUEID" val="14497"/>
</p:tagLst>
</file>

<file path=ppt/tags/tag110.xml><?xml version="1.0" encoding="utf-8"?>
<p:tagLst xmlns:p="http://schemas.openxmlformats.org/presentationml/2006/main">
  <p:tag name="AS_UNIQUEID" val="14498"/>
</p:tagLst>
</file>

<file path=ppt/tags/tag111.xml><?xml version="1.0" encoding="utf-8"?>
<p:tagLst xmlns:p="http://schemas.openxmlformats.org/presentationml/2006/main">
  <p:tag name="AS_UNIQUEID" val="14499"/>
</p:tagLst>
</file>

<file path=ppt/tags/tag112.xml><?xml version="1.0" encoding="utf-8"?>
<p:tagLst xmlns:p="http://schemas.openxmlformats.org/presentationml/2006/main">
  <p:tag name="AS_UNIQUEID" val="14500"/>
</p:tagLst>
</file>

<file path=ppt/tags/tag113.xml><?xml version="1.0" encoding="utf-8"?>
<p:tagLst xmlns:p="http://schemas.openxmlformats.org/presentationml/2006/main">
  <p:tag name="AS_UNIQUEID" val="14501"/>
</p:tagLst>
</file>

<file path=ppt/tags/tag114.xml><?xml version="1.0" encoding="utf-8"?>
<p:tagLst xmlns:p="http://schemas.openxmlformats.org/presentationml/2006/main">
  <p:tag name="AS_UNIQUEID" val="14502"/>
</p:tagLst>
</file>

<file path=ppt/tags/tag115.xml><?xml version="1.0" encoding="utf-8"?>
<p:tagLst xmlns:p="http://schemas.openxmlformats.org/presentationml/2006/main">
  <p:tag name="AS_UNIQUEID" val="14503"/>
</p:tagLst>
</file>

<file path=ppt/tags/tag116.xml><?xml version="1.0" encoding="utf-8"?>
<p:tagLst xmlns:p="http://schemas.openxmlformats.org/presentationml/2006/main">
  <p:tag name="AS_UNIQUEID" val="14504"/>
</p:tagLst>
</file>

<file path=ppt/tags/tag117.xml><?xml version="1.0" encoding="utf-8"?>
<p:tagLst xmlns:p="http://schemas.openxmlformats.org/presentationml/2006/main">
  <p:tag name="AS_UNIQUEID" val="14505"/>
</p:tagLst>
</file>

<file path=ppt/tags/tag118.xml><?xml version="1.0" encoding="utf-8"?>
<p:tagLst xmlns:p="http://schemas.openxmlformats.org/presentationml/2006/main">
  <p:tag name="AS_UNIQUEID" val="14506"/>
</p:tagLst>
</file>

<file path=ppt/tags/tag119.xml><?xml version="1.0" encoding="utf-8"?>
<p:tagLst xmlns:p="http://schemas.openxmlformats.org/presentationml/2006/main">
  <p:tag name="AS_UNIQUEID" val="14507"/>
</p:tagLst>
</file>

<file path=ppt/tags/tag120.xml><?xml version="1.0" encoding="utf-8"?>
<p:tagLst xmlns:p="http://schemas.openxmlformats.org/presentationml/2006/main">
  <p:tag name="AS_UNIQUEID" val="14508"/>
</p:tagLst>
</file>

<file path=ppt/tags/tag121.xml><?xml version="1.0" encoding="utf-8"?>
<p:tagLst xmlns:p="http://schemas.openxmlformats.org/presentationml/2006/main">
  <p:tag name="AS_UNIQUEID" val="14509"/>
</p:tagLst>
</file>

<file path=ppt/tags/tag122.xml><?xml version="1.0" encoding="utf-8"?>
<p:tagLst xmlns:p="http://schemas.openxmlformats.org/presentationml/2006/main">
  <p:tag name="AS_UNIQUEID" val="14510"/>
</p:tagLst>
</file>

<file path=ppt/tags/tag123.xml><?xml version="1.0" encoding="utf-8"?>
<p:tagLst xmlns:p="http://schemas.openxmlformats.org/presentationml/2006/main">
  <p:tag name="AS_UNIQUEID" val="14511"/>
</p:tagLst>
</file>

<file path=ppt/tags/tag124.xml><?xml version="1.0" encoding="utf-8"?>
<p:tagLst xmlns:p="http://schemas.openxmlformats.org/presentationml/2006/main">
  <p:tag name="AS_UNIQUEID" val="14512"/>
</p:tagLst>
</file>

<file path=ppt/tags/tag125.xml><?xml version="1.0" encoding="utf-8"?>
<p:tagLst xmlns:p="http://schemas.openxmlformats.org/presentationml/2006/main">
  <p:tag name="AS_UNIQUEID" val="14513"/>
</p:tagLst>
</file>

<file path=ppt/tags/tag126.xml><?xml version="1.0" encoding="utf-8"?>
<p:tagLst xmlns:p="http://schemas.openxmlformats.org/presentationml/2006/main">
  <p:tag name="AS_UNIQUEID" val="14514"/>
</p:tagLst>
</file>

<file path=ppt/tags/tag127.xml><?xml version="1.0" encoding="utf-8"?>
<p:tagLst xmlns:p="http://schemas.openxmlformats.org/presentationml/2006/main">
  <p:tag name="AS_UNIQUEID" val="14515"/>
</p:tagLst>
</file>

<file path=ppt/tags/tag128.xml><?xml version="1.0" encoding="utf-8"?>
<p:tagLst xmlns:p="http://schemas.openxmlformats.org/presentationml/2006/main">
  <p:tag name="AS_UNIQUEID" val="14516"/>
</p:tagLst>
</file>

<file path=ppt/tags/tag129.xml><?xml version="1.0" encoding="utf-8"?>
<p:tagLst xmlns:p="http://schemas.openxmlformats.org/presentationml/2006/main">
  <p:tag name="AS_UNIQUEID" val="14517"/>
</p:tagLst>
</file>

<file path=ppt/tags/tag130.xml><?xml version="1.0" encoding="utf-8"?>
<p:tagLst xmlns:p="http://schemas.openxmlformats.org/presentationml/2006/main">
  <p:tag name="AS_UNIQUEID" val="14518"/>
</p:tagLst>
</file>

<file path=ppt/tags/tag131.xml><?xml version="1.0" encoding="utf-8"?>
<p:tagLst xmlns:p="http://schemas.openxmlformats.org/presentationml/2006/main">
  <p:tag name="AS_UNIQUEID" val="14519"/>
</p:tagLst>
</file>

<file path=ppt/tags/tag132.xml><?xml version="1.0" encoding="utf-8"?>
<p:tagLst xmlns:p="http://schemas.openxmlformats.org/presentationml/2006/main">
  <p:tag name="AS_UNIQUEID" val="14520"/>
</p:tagLst>
</file>

<file path=ppt/tags/tag133.xml><?xml version="1.0" encoding="utf-8"?>
<p:tagLst xmlns:p="http://schemas.openxmlformats.org/presentationml/2006/main">
  <p:tag name="AS_UNIQUEID" val="14521"/>
</p:tagLst>
</file>

<file path=ppt/tags/tag134.xml><?xml version="1.0" encoding="utf-8"?>
<p:tagLst xmlns:p="http://schemas.openxmlformats.org/presentationml/2006/main">
  <p:tag name="AS_UNIQUEID" val="14522"/>
</p:tagLst>
</file>

<file path=ppt/tags/tag135.xml><?xml version="1.0" encoding="utf-8"?>
<p:tagLst xmlns:p="http://schemas.openxmlformats.org/presentationml/2006/main">
  <p:tag name="AS_UNIQUEID" val="14523"/>
</p:tagLst>
</file>

<file path=ppt/tags/tag136.xml><?xml version="1.0" encoding="utf-8"?>
<p:tagLst xmlns:p="http://schemas.openxmlformats.org/presentationml/2006/main">
  <p:tag name="AS_UNIQUEID" val="14524"/>
</p:tagLst>
</file>

<file path=ppt/tags/tag137.xml><?xml version="1.0" encoding="utf-8"?>
<p:tagLst xmlns:p="http://schemas.openxmlformats.org/presentationml/2006/main">
  <p:tag name="AS_UNIQUEID" val="14525"/>
</p:tagLst>
</file>

<file path=ppt/tags/tag138.xml><?xml version="1.0" encoding="utf-8"?>
<p:tagLst xmlns:p="http://schemas.openxmlformats.org/presentationml/2006/main">
  <p:tag name="AS_UNIQUEID" val="14526"/>
</p:tagLst>
</file>

<file path=ppt/tags/tag139.xml><?xml version="1.0" encoding="utf-8"?>
<p:tagLst xmlns:p="http://schemas.openxmlformats.org/presentationml/2006/main">
  <p:tag name="AS_UNIQUEID" val="14527"/>
</p:tagLst>
</file>

<file path=ppt/tags/tag140.xml><?xml version="1.0" encoding="utf-8"?>
<p:tagLst xmlns:p="http://schemas.openxmlformats.org/presentationml/2006/main">
  <p:tag name="AS_UNIQUEID" val="14528"/>
</p:tagLst>
</file>

<file path=ppt/tags/tag141.xml><?xml version="1.0" encoding="utf-8"?>
<p:tagLst xmlns:p="http://schemas.openxmlformats.org/presentationml/2006/main">
  <p:tag name="AS_UNIQUEID" val="14529"/>
</p:tagLst>
</file>

<file path=ppt/tags/tag142.xml><?xml version="1.0" encoding="utf-8"?>
<p:tagLst xmlns:p="http://schemas.openxmlformats.org/presentationml/2006/main">
  <p:tag name="AS_UNIQUEID" val="14530"/>
</p:tagLst>
</file>

<file path=ppt/tags/tag143.xml><?xml version="1.0" encoding="utf-8"?>
<p:tagLst xmlns:p="http://schemas.openxmlformats.org/presentationml/2006/main">
  <p:tag name="AS_UNIQUEID" val="14531"/>
</p:tagLst>
</file>

<file path=ppt/tags/tag144.xml><?xml version="1.0" encoding="utf-8"?>
<p:tagLst xmlns:p="http://schemas.openxmlformats.org/presentationml/2006/main">
  <p:tag name="AS_UNIQUEID" val="14532"/>
</p:tagLst>
</file>

<file path=ppt/tags/tag145.xml><?xml version="1.0" encoding="utf-8"?>
<p:tagLst xmlns:p="http://schemas.openxmlformats.org/presentationml/2006/main">
  <p:tag name="AS_UNIQUEID" val="14533"/>
</p:tagLst>
</file>

<file path=ppt/tags/tag146.xml><?xml version="1.0" encoding="utf-8"?>
<p:tagLst xmlns:p="http://schemas.openxmlformats.org/presentationml/2006/main">
  <p:tag name="AS_UNIQUEID" val="405"/>
</p:tagLst>
</file>

<file path=ppt/tags/tag147.xml><?xml version="1.0" encoding="utf-8"?>
<p:tagLst xmlns:p="http://schemas.openxmlformats.org/presentationml/2006/main">
  <p:tag name="AS_UNIQUEID" val="406"/>
</p:tagLst>
</file>

<file path=ppt/tags/tag148.xml><?xml version="1.0" encoding="utf-8"?>
<p:tagLst xmlns:p="http://schemas.openxmlformats.org/presentationml/2006/main">
  <p:tag name="AS_UNIQUEID" val="407"/>
</p:tagLst>
</file>

<file path=ppt/tags/tag149.xml><?xml version="1.0" encoding="utf-8"?>
<p:tagLst xmlns:p="http://schemas.openxmlformats.org/presentationml/2006/main">
  <p:tag name="AS_UNIQUEID" val="408"/>
</p:tagLst>
</file>

<file path=ppt/tags/tag150.xml><?xml version="1.0" encoding="utf-8"?>
<p:tagLst xmlns:p="http://schemas.openxmlformats.org/presentationml/2006/main">
  <p:tag name="AS_UNIQUEID" val="409"/>
</p:tagLst>
</file>

<file path=ppt/tags/tag151.xml><?xml version="1.0" encoding="utf-8"?>
<p:tagLst xmlns:p="http://schemas.openxmlformats.org/presentationml/2006/main">
  <p:tag name="AS_UNIQUEID" val="410"/>
</p:tagLst>
</file>

<file path=ppt/tags/tag152.xml><?xml version="1.0" encoding="utf-8"?>
<p:tagLst xmlns:p="http://schemas.openxmlformats.org/presentationml/2006/main">
  <p:tag name="AS_UNIQUEID" val="411"/>
</p:tagLst>
</file>

<file path=ppt/tags/tag153.xml><?xml version="1.0" encoding="utf-8"?>
<p:tagLst xmlns:p="http://schemas.openxmlformats.org/presentationml/2006/main">
  <p:tag name="AS_UNIQUEID" val="412"/>
</p:tagLst>
</file>

<file path=ppt/tags/tag154.xml><?xml version="1.0" encoding="utf-8"?>
<p:tagLst xmlns:p="http://schemas.openxmlformats.org/presentationml/2006/main">
  <p:tag name="AS_UNIQUEID" val="413"/>
</p:tagLst>
</file>

<file path=ppt/tags/tag155.xml><?xml version="1.0" encoding="utf-8"?>
<p:tagLst xmlns:p="http://schemas.openxmlformats.org/presentationml/2006/main">
  <p:tag name="AS_UNIQUEID" val="414"/>
</p:tagLst>
</file>

<file path=ppt/tags/tag156.xml><?xml version="1.0" encoding="utf-8"?>
<p:tagLst xmlns:p="http://schemas.openxmlformats.org/presentationml/2006/main">
  <p:tag name="AS_UNIQUEID" val="415"/>
</p:tagLst>
</file>

<file path=ppt/tags/tag157.xml><?xml version="1.0" encoding="utf-8"?>
<p:tagLst xmlns:p="http://schemas.openxmlformats.org/presentationml/2006/main">
  <p:tag name="AS_UNIQUEID" val="416"/>
</p:tagLst>
</file>

<file path=ppt/tags/tag158.xml><?xml version="1.0" encoding="utf-8"?>
<p:tagLst xmlns:p="http://schemas.openxmlformats.org/presentationml/2006/main">
  <p:tag name="AS_UNIQUEID" val="417"/>
</p:tagLst>
</file>

<file path=ppt/tags/tag159.xml><?xml version="1.0" encoding="utf-8"?>
<p:tagLst xmlns:p="http://schemas.openxmlformats.org/presentationml/2006/main">
  <p:tag name="AS_UNIQUEID" val="418"/>
</p:tagLst>
</file>

<file path=ppt/tags/tag160.xml><?xml version="1.0" encoding="utf-8"?>
<p:tagLst xmlns:p="http://schemas.openxmlformats.org/presentationml/2006/main">
  <p:tag name="AS_UNIQUEID" val="419"/>
</p:tagLst>
</file>

<file path=ppt/tags/tag161.xml><?xml version="1.0" encoding="utf-8"?>
<p:tagLst xmlns:p="http://schemas.openxmlformats.org/presentationml/2006/main">
  <p:tag name="AS_UNIQUEID" val="420"/>
</p:tagLst>
</file>

<file path=ppt/tags/tag162.xml><?xml version="1.0" encoding="utf-8"?>
<p:tagLst xmlns:p="http://schemas.openxmlformats.org/presentationml/2006/main">
  <p:tag name="AS_UNIQUEID" val="421"/>
</p:tagLst>
</file>

<file path=ppt/tags/tag163.xml><?xml version="1.0" encoding="utf-8"?>
<p:tagLst xmlns:p="http://schemas.openxmlformats.org/presentationml/2006/main">
  <p:tag name="AS_UNIQUEID" val="422"/>
</p:tagLst>
</file>

<file path=ppt/tags/tag164.xml><?xml version="1.0" encoding="utf-8"?>
<p:tagLst xmlns:p="http://schemas.openxmlformats.org/presentationml/2006/main">
  <p:tag name="AS_UNIQUEID" val="423"/>
</p:tagLst>
</file>

<file path=ppt/tags/tag165.xml><?xml version="1.0" encoding="utf-8"?>
<p:tagLst xmlns:p="http://schemas.openxmlformats.org/presentationml/2006/main">
  <p:tag name="AS_UNIQUEID" val="424"/>
</p:tagLst>
</file>

<file path=ppt/tags/tag166.xml><?xml version="1.0" encoding="utf-8"?>
<p:tagLst xmlns:p="http://schemas.openxmlformats.org/presentationml/2006/main">
  <p:tag name="AS_UNIQUEID" val="425"/>
</p:tagLst>
</file>

<file path=ppt/tags/tag167.xml><?xml version="1.0" encoding="utf-8"?>
<p:tagLst xmlns:p="http://schemas.openxmlformats.org/presentationml/2006/main">
  <p:tag name="AS_UNIQUEID" val="426"/>
</p:tagLst>
</file>

<file path=ppt/tags/tag168.xml><?xml version="1.0" encoding="utf-8"?>
<p:tagLst xmlns:p="http://schemas.openxmlformats.org/presentationml/2006/main">
  <p:tag name="AS_UNIQUEID" val="427"/>
</p:tagLst>
</file>

<file path=ppt/tags/tag169.xml><?xml version="1.0" encoding="utf-8"?>
<p:tagLst xmlns:p="http://schemas.openxmlformats.org/presentationml/2006/main">
  <p:tag name="AS_UNIQUEID" val="428"/>
</p:tagLst>
</file>

<file path=ppt/tags/tag170.xml><?xml version="1.0" encoding="utf-8"?>
<p:tagLst xmlns:p="http://schemas.openxmlformats.org/presentationml/2006/main">
  <p:tag name="AS_UNIQUEID" val="429"/>
</p:tagLst>
</file>

<file path=ppt/tags/tag171.xml><?xml version="1.0" encoding="utf-8"?>
<p:tagLst xmlns:p="http://schemas.openxmlformats.org/presentationml/2006/main">
  <p:tag name="AS_UNIQUEID" val="430"/>
</p:tagLst>
</file>

<file path=ppt/tags/tag172.xml><?xml version="1.0" encoding="utf-8"?>
<p:tagLst xmlns:p="http://schemas.openxmlformats.org/presentationml/2006/main">
  <p:tag name="AS_UNIQUEID" val="431"/>
</p:tagLst>
</file>

<file path=ppt/tags/tag173.xml><?xml version="1.0" encoding="utf-8"?>
<p:tagLst xmlns:p="http://schemas.openxmlformats.org/presentationml/2006/main">
  <p:tag name="AS_UNIQUEID" val="432"/>
</p:tagLst>
</file>

<file path=ppt/tags/tag174.xml><?xml version="1.0" encoding="utf-8"?>
<p:tagLst xmlns:p="http://schemas.openxmlformats.org/presentationml/2006/main">
  <p:tag name="AS_UNIQUEID" val="433"/>
</p:tagLst>
</file>

<file path=ppt/tags/tag175.xml><?xml version="1.0" encoding="utf-8"?>
<p:tagLst xmlns:p="http://schemas.openxmlformats.org/presentationml/2006/main">
  <p:tag name="AS_UNIQUEID" val="434"/>
</p:tagLst>
</file>

<file path=ppt/tags/tag176.xml><?xml version="1.0" encoding="utf-8"?>
<p:tagLst xmlns:p="http://schemas.openxmlformats.org/presentationml/2006/main">
  <p:tag name="AS_UNIQUEID" val="435"/>
</p:tagLst>
</file>

<file path=ppt/tags/tag177.xml><?xml version="1.0" encoding="utf-8"?>
<p:tagLst xmlns:p="http://schemas.openxmlformats.org/presentationml/2006/main">
  <p:tag name="AS_UNIQUEID" val="436"/>
</p:tagLst>
</file>

<file path=ppt/tags/tag178.xml><?xml version="1.0" encoding="utf-8"?>
<p:tagLst xmlns:p="http://schemas.openxmlformats.org/presentationml/2006/main">
  <p:tag name="AS_UNIQUEID" val="437"/>
</p:tagLst>
</file>

<file path=ppt/tags/tag179.xml><?xml version="1.0" encoding="utf-8"?>
<p:tagLst xmlns:p="http://schemas.openxmlformats.org/presentationml/2006/main">
  <p:tag name="AS_UNIQUEID" val="438"/>
</p:tagLst>
</file>

<file path=ppt/tags/tag180.xml><?xml version="1.0" encoding="utf-8"?>
<p:tagLst xmlns:p="http://schemas.openxmlformats.org/presentationml/2006/main">
  <p:tag name="AS_UNIQUEID" val="439"/>
</p:tagLst>
</file>

<file path=ppt/tags/tag181.xml><?xml version="1.0" encoding="utf-8"?>
<p:tagLst xmlns:p="http://schemas.openxmlformats.org/presentationml/2006/main">
  <p:tag name="AS_UNIQUEID" val="440"/>
</p:tagLst>
</file>

<file path=ppt/tags/tag182.xml><?xml version="1.0" encoding="utf-8"?>
<p:tagLst xmlns:p="http://schemas.openxmlformats.org/presentationml/2006/main">
  <p:tag name="AS_UNIQUEID" val="441"/>
</p:tagLst>
</file>

<file path=ppt/tags/tag183.xml><?xml version="1.0" encoding="utf-8"?>
<p:tagLst xmlns:p="http://schemas.openxmlformats.org/presentationml/2006/main">
  <p:tag name="AS_UNIQUEID" val="442"/>
</p:tagLst>
</file>

<file path=ppt/tags/tag184.xml><?xml version="1.0" encoding="utf-8"?>
<p:tagLst xmlns:p="http://schemas.openxmlformats.org/presentationml/2006/main">
  <p:tag name="AS_UNIQUEID" val="443"/>
</p:tagLst>
</file>

<file path=ppt/tags/tag185.xml><?xml version="1.0" encoding="utf-8"?>
<p:tagLst xmlns:p="http://schemas.openxmlformats.org/presentationml/2006/main">
  <p:tag name="AS_UNIQUEID" val="444"/>
</p:tagLst>
</file>

<file path=ppt/tags/tag186.xml><?xml version="1.0" encoding="utf-8"?>
<p:tagLst xmlns:p="http://schemas.openxmlformats.org/presentationml/2006/main">
  <p:tag name="AS_UNIQUEID" val="445"/>
</p:tagLst>
</file>

<file path=ppt/tags/tag187.xml><?xml version="1.0" encoding="utf-8"?>
<p:tagLst xmlns:p="http://schemas.openxmlformats.org/presentationml/2006/main">
  <p:tag name="AS_UNIQUEID" val="446"/>
</p:tagLst>
</file>

<file path=ppt/tags/tag188.xml><?xml version="1.0" encoding="utf-8"?>
<p:tagLst xmlns:p="http://schemas.openxmlformats.org/presentationml/2006/main">
  <p:tag name="AS_UNIQUEID" val="447"/>
</p:tagLst>
</file>

<file path=ppt/tags/tag189.xml><?xml version="1.0" encoding="utf-8"?>
<p:tagLst xmlns:p="http://schemas.openxmlformats.org/presentationml/2006/main">
  <p:tag name="AS_UNIQUEID" val="448"/>
</p:tagLst>
</file>

<file path=ppt/tags/tag190.xml><?xml version="1.0" encoding="utf-8"?>
<p:tagLst xmlns:p="http://schemas.openxmlformats.org/presentationml/2006/main">
  <p:tag name="AS_UNIQUEID" val="449"/>
</p:tagLst>
</file>

<file path=ppt/tags/tag191.xml><?xml version="1.0" encoding="utf-8"?>
<p:tagLst xmlns:p="http://schemas.openxmlformats.org/presentationml/2006/main">
  <p:tag name="AS_UNIQUEID" val="450"/>
</p:tagLst>
</file>

<file path=ppt/tags/tag192.xml><?xml version="1.0" encoding="utf-8"?>
<p:tagLst xmlns:p="http://schemas.openxmlformats.org/presentationml/2006/main">
  <p:tag name="AS_UNIQUEID" val="451"/>
</p:tagLst>
</file>

<file path=ppt/tags/tag193.xml><?xml version="1.0" encoding="utf-8"?>
<p:tagLst xmlns:p="http://schemas.openxmlformats.org/presentationml/2006/main">
  <p:tag name="AS_UNIQUEID" val="452"/>
</p:tagLst>
</file>

<file path=ppt/tags/tag194.xml><?xml version="1.0" encoding="utf-8"?>
<p:tagLst xmlns:p="http://schemas.openxmlformats.org/presentationml/2006/main">
  <p:tag name="AS_UNIQUEID" val="453"/>
</p:tagLst>
</file>

<file path=ppt/tags/tag195.xml><?xml version="1.0" encoding="utf-8"?>
<p:tagLst xmlns:p="http://schemas.openxmlformats.org/presentationml/2006/main">
  <p:tag name="AS_UNIQUEID" val="454"/>
</p:tagLst>
</file>

<file path=ppt/tags/tag196.xml><?xml version="1.0" encoding="utf-8"?>
<p:tagLst xmlns:p="http://schemas.openxmlformats.org/presentationml/2006/main">
  <p:tag name="AS_UNIQUEID" val="455"/>
</p:tagLst>
</file>

<file path=ppt/tags/tag197.xml><?xml version="1.0" encoding="utf-8"?>
<p:tagLst xmlns:p="http://schemas.openxmlformats.org/presentationml/2006/main">
  <p:tag name="AS_UNIQUEID" val="456"/>
</p:tagLst>
</file>

<file path=ppt/tags/tag198.xml><?xml version="1.0" encoding="utf-8"?>
<p:tagLst xmlns:p="http://schemas.openxmlformats.org/presentationml/2006/main">
  <p:tag name="AS_UNIQUEID" val="457"/>
</p:tagLst>
</file>

<file path=ppt/tags/tag199.xml><?xml version="1.0" encoding="utf-8"?>
<p:tagLst xmlns:p="http://schemas.openxmlformats.org/presentationml/2006/main">
  <p:tag name="AS_UNIQUEID" val="458"/>
</p:tagLst>
</file>

<file path=ppt/tags/tag200.xml><?xml version="1.0" encoding="utf-8"?>
<p:tagLst xmlns:p="http://schemas.openxmlformats.org/presentationml/2006/main">
  <p:tag name="AS_UNIQUEID" val="459"/>
</p:tagLst>
</file>

<file path=ppt/tags/tag201.xml><?xml version="1.0" encoding="utf-8"?>
<p:tagLst xmlns:p="http://schemas.openxmlformats.org/presentationml/2006/main">
  <p:tag name="AS_UNIQUEID" val="460"/>
</p:tagLst>
</file>

<file path=ppt/tags/tag202.xml><?xml version="1.0" encoding="utf-8"?>
<p:tagLst xmlns:p="http://schemas.openxmlformats.org/presentationml/2006/main">
  <p:tag name="AS_UNIQUEID" val="461"/>
</p:tagLst>
</file>

<file path=ppt/tags/tag203.xml><?xml version="1.0" encoding="utf-8"?>
<p:tagLst xmlns:p="http://schemas.openxmlformats.org/presentationml/2006/main">
  <p:tag name="AS_UNIQUEID" val="462"/>
</p:tagLst>
</file>

<file path=ppt/tags/tag204.xml><?xml version="1.0" encoding="utf-8"?>
<p:tagLst xmlns:p="http://schemas.openxmlformats.org/presentationml/2006/main">
  <p:tag name="AS_UNIQUEID" val="463"/>
</p:tagLst>
</file>

<file path=ppt/tags/tag205.xml><?xml version="1.0" encoding="utf-8"?>
<p:tagLst xmlns:p="http://schemas.openxmlformats.org/presentationml/2006/main">
  <p:tag name="AS_UNIQUEID" val="464"/>
</p:tagLst>
</file>

<file path=ppt/tags/tag206.xml><?xml version="1.0" encoding="utf-8"?>
<p:tagLst xmlns:p="http://schemas.openxmlformats.org/presentationml/2006/main">
  <p:tag name="AS_UNIQUEID" val="465"/>
</p:tagLst>
</file>

<file path=ppt/tags/tag207.xml><?xml version="1.0" encoding="utf-8"?>
<p:tagLst xmlns:p="http://schemas.openxmlformats.org/presentationml/2006/main">
  <p:tag name="AS_UNIQUEID" val="466"/>
</p:tagLst>
</file>

<file path=ppt/tags/tag208.xml><?xml version="1.0" encoding="utf-8"?>
<p:tagLst xmlns:p="http://schemas.openxmlformats.org/presentationml/2006/main">
  <p:tag name="AS_UNIQUEID" val="467"/>
</p:tagLst>
</file>

<file path=ppt/tags/tag209.xml><?xml version="1.0" encoding="utf-8"?>
<p:tagLst xmlns:p="http://schemas.openxmlformats.org/presentationml/2006/main">
  <p:tag name="AS_UNIQUEID" val="468"/>
</p:tagLst>
</file>

<file path=ppt/tags/tag210.xml><?xml version="1.0" encoding="utf-8"?>
<p:tagLst xmlns:p="http://schemas.openxmlformats.org/presentationml/2006/main">
  <p:tag name="AS_UNIQUEID" val="469"/>
</p:tagLst>
</file>

<file path=ppt/tags/tag211.xml><?xml version="1.0" encoding="utf-8"?>
<p:tagLst xmlns:p="http://schemas.openxmlformats.org/presentationml/2006/main">
  <p:tag name="AS_UNIQUEID" val="470"/>
</p:tagLst>
</file>

<file path=ppt/tags/tag212.xml><?xml version="1.0" encoding="utf-8"?>
<p:tagLst xmlns:p="http://schemas.openxmlformats.org/presentationml/2006/main">
  <p:tag name="AS_UNIQUEID" val="471"/>
</p:tagLst>
</file>

<file path=ppt/tags/tag213.xml><?xml version="1.0" encoding="utf-8"?>
<p:tagLst xmlns:p="http://schemas.openxmlformats.org/presentationml/2006/main">
  <p:tag name="AS_UNIQUEID" val="472"/>
</p:tagLst>
</file>

<file path=ppt/tags/tag214.xml><?xml version="1.0" encoding="utf-8"?>
<p:tagLst xmlns:p="http://schemas.openxmlformats.org/presentationml/2006/main">
  <p:tag name="AS_UNIQUEID" val="473"/>
</p:tagLst>
</file>

<file path=ppt/tags/tag215.xml><?xml version="1.0" encoding="utf-8"?>
<p:tagLst xmlns:p="http://schemas.openxmlformats.org/presentationml/2006/main">
  <p:tag name="AS_UNIQUEID" val="474"/>
</p:tagLst>
</file>

<file path=ppt/tags/tag216.xml><?xml version="1.0" encoding="utf-8"?>
<p:tagLst xmlns:p="http://schemas.openxmlformats.org/presentationml/2006/main">
  <p:tag name="AS_UNIQUEID" val="475"/>
</p:tagLst>
</file>

<file path=ppt/tags/tag217.xml><?xml version="1.0" encoding="utf-8"?>
<p:tagLst xmlns:p="http://schemas.openxmlformats.org/presentationml/2006/main">
  <p:tag name="AS_UNIQUEID" val="476"/>
</p:tagLst>
</file>

<file path=ppt/tags/tag218.xml><?xml version="1.0" encoding="utf-8"?>
<p:tagLst xmlns:p="http://schemas.openxmlformats.org/presentationml/2006/main">
  <p:tag name="AS_UNIQUEID" val="477"/>
</p:tagLst>
</file>

<file path=ppt/tags/tag219.xml><?xml version="1.0" encoding="utf-8"?>
<p:tagLst xmlns:p="http://schemas.openxmlformats.org/presentationml/2006/main">
  <p:tag name="AS_UNIQUEID" val="478"/>
</p:tagLst>
</file>

<file path=ppt/tags/tag220.xml><?xml version="1.0" encoding="utf-8"?>
<p:tagLst xmlns:p="http://schemas.openxmlformats.org/presentationml/2006/main">
  <p:tag name="AS_UNIQUEID" val="479"/>
</p:tagLst>
</file>

<file path=ppt/tags/tag221.xml><?xml version="1.0" encoding="utf-8"?>
<p:tagLst xmlns:p="http://schemas.openxmlformats.org/presentationml/2006/main">
  <p:tag name="AS_UNIQUEID" val="480"/>
</p:tagLst>
</file>

<file path=ppt/tags/tag222.xml><?xml version="1.0" encoding="utf-8"?>
<p:tagLst xmlns:p="http://schemas.openxmlformats.org/presentationml/2006/main">
  <p:tag name="AS_UNIQUEID" val="481"/>
</p:tagLst>
</file>

<file path=ppt/tags/tag223.xml><?xml version="1.0" encoding="utf-8"?>
<p:tagLst xmlns:p="http://schemas.openxmlformats.org/presentationml/2006/main">
  <p:tag name="AS_UNIQUEID" val="482"/>
</p:tagLst>
</file>

<file path=ppt/tags/tag224.xml><?xml version="1.0" encoding="utf-8"?>
<p:tagLst xmlns:p="http://schemas.openxmlformats.org/presentationml/2006/main">
  <p:tag name="AS_UNIQUEID" val="483"/>
</p:tagLst>
</file>

<file path=ppt/tags/tag225.xml><?xml version="1.0" encoding="utf-8"?>
<p:tagLst xmlns:p="http://schemas.openxmlformats.org/presentationml/2006/main">
  <p:tag name="AS_UNIQUEID" val="484"/>
</p:tagLst>
</file>

<file path=ppt/tags/tag226.xml><?xml version="1.0" encoding="utf-8"?>
<p:tagLst xmlns:p="http://schemas.openxmlformats.org/presentationml/2006/main">
  <p:tag name="AS_UNIQUEID" val="485"/>
</p:tagLst>
</file>

<file path=ppt/tags/tag227.xml><?xml version="1.0" encoding="utf-8"?>
<p:tagLst xmlns:p="http://schemas.openxmlformats.org/presentationml/2006/main">
  <p:tag name="AS_UNIQUEID" val="486"/>
</p:tagLst>
</file>

<file path=ppt/tags/tag228.xml><?xml version="1.0" encoding="utf-8"?>
<p:tagLst xmlns:p="http://schemas.openxmlformats.org/presentationml/2006/main">
  <p:tag name="AS_UNIQUEID" val="487"/>
</p:tagLst>
</file>

<file path=ppt/tags/tag229.xml><?xml version="1.0" encoding="utf-8"?>
<p:tagLst xmlns:p="http://schemas.openxmlformats.org/presentationml/2006/main">
  <p:tag name="AS_UNIQUEID" val="488"/>
</p:tagLst>
</file>

<file path=ppt/tags/tag230.xml><?xml version="1.0" encoding="utf-8"?>
<p:tagLst xmlns:p="http://schemas.openxmlformats.org/presentationml/2006/main">
  <p:tag name="AS_UNIQUEID" val="489"/>
</p:tagLst>
</file>

<file path=ppt/tags/tag231.xml><?xml version="1.0" encoding="utf-8"?>
<p:tagLst xmlns:p="http://schemas.openxmlformats.org/presentationml/2006/main">
  <p:tag name="AS_UNIQUEID" val="14534"/>
</p:tagLst>
</file>

<file path=ppt/tags/tag232.xml><?xml version="1.0" encoding="utf-8"?>
<p:tagLst xmlns:p="http://schemas.openxmlformats.org/presentationml/2006/main">
  <p:tag name="AS_UNIQUEID" val="14535"/>
</p:tagLst>
</file>

<file path=ppt/tags/tag233.xml><?xml version="1.0" encoding="utf-8"?>
<p:tagLst xmlns:p="http://schemas.openxmlformats.org/presentationml/2006/main">
  <p:tag name="AS_UNIQUEID" val="14536"/>
</p:tagLst>
</file>

<file path=ppt/tags/tag234.xml><?xml version="1.0" encoding="utf-8"?>
<p:tagLst xmlns:p="http://schemas.openxmlformats.org/presentationml/2006/main">
  <p:tag name="AS_UNIQUEID" val="14537"/>
</p:tagLst>
</file>

<file path=ppt/tags/tag235.xml><?xml version="1.0" encoding="utf-8"?>
<p:tagLst xmlns:p="http://schemas.openxmlformats.org/presentationml/2006/main">
  <p:tag name="AS_UNIQUEID" val="14538"/>
</p:tagLst>
</file>

<file path=ppt/tags/tag236.xml><?xml version="1.0" encoding="utf-8"?>
<p:tagLst xmlns:p="http://schemas.openxmlformats.org/presentationml/2006/main">
  <p:tag name="AS_UNIQUEID" val="14539"/>
</p:tagLst>
</file>

<file path=ppt/tags/tag237.xml><?xml version="1.0" encoding="utf-8"?>
<p:tagLst xmlns:p="http://schemas.openxmlformats.org/presentationml/2006/main">
  <p:tag name="AS_UNIQUEID" val="14540"/>
</p:tagLst>
</file>

<file path=ppt/tags/tag238.xml><?xml version="1.0" encoding="utf-8"?>
<p:tagLst xmlns:p="http://schemas.openxmlformats.org/presentationml/2006/main">
  <p:tag name="AS_UNIQUEID" val="14541"/>
</p:tagLst>
</file>

<file path=ppt/tags/tag239.xml><?xml version="1.0" encoding="utf-8"?>
<p:tagLst xmlns:p="http://schemas.openxmlformats.org/presentationml/2006/main">
  <p:tag name="AS_UNIQUEID" val="2"/>
</p:tagLst>
</file>

<file path=ppt/tags/tag240.xml><?xml version="1.0" encoding="utf-8"?>
<p:tagLst xmlns:p="http://schemas.openxmlformats.org/presentationml/2006/main">
  <p:tag name="AS_UNIQUEID" val="750"/>
  <p:tag name="KSO_WM_BEAUTIFY_FLAG" val=""/>
</p:tagLst>
</file>

<file path=ppt/tags/tag241.xml><?xml version="1.0" encoding="utf-8"?>
<p:tagLst xmlns:p="http://schemas.openxmlformats.org/presentationml/2006/main">
  <p:tag name="AS_UNIQUEID" val="14542"/>
</p:tagLst>
</file>

<file path=ppt/tags/tag242.xml><?xml version="1.0" encoding="utf-8"?>
<p:tagLst xmlns:p="http://schemas.openxmlformats.org/presentationml/2006/main">
  <p:tag name="AS_UNIQUEID" val="9364"/>
</p:tagLst>
</file>

<file path=ppt/tags/tag243.xml><?xml version="1.0" encoding="utf-8"?>
<p:tagLst xmlns:p="http://schemas.openxmlformats.org/presentationml/2006/main">
  <p:tag name="AS_UNIQUEID" val="9365"/>
</p:tagLst>
</file>

<file path=ppt/tags/tag244.xml><?xml version="1.0" encoding="utf-8"?>
<p:tagLst xmlns:p="http://schemas.openxmlformats.org/presentationml/2006/main">
  <p:tag name="AS_UNIQUEID" val="14543"/>
</p:tagLst>
</file>

<file path=ppt/tags/tag245.xml><?xml version="1.0" encoding="utf-8"?>
<p:tagLst xmlns:p="http://schemas.openxmlformats.org/presentationml/2006/main">
  <p:tag name="AS_UNIQUEID" val="18"/>
</p:tagLst>
</file>

<file path=ppt/tags/tag246.xml><?xml version="1.0" encoding="utf-8"?>
<p:tagLst xmlns:p="http://schemas.openxmlformats.org/presentationml/2006/main">
  <p:tag name="AS_UNIQUEID" val="19"/>
</p:tagLst>
</file>

<file path=ppt/tags/tag247.xml><?xml version="1.0" encoding="utf-8"?>
<p:tagLst xmlns:p="http://schemas.openxmlformats.org/presentationml/2006/main">
  <p:tag name="AS_UNIQUEID" val="20"/>
</p:tagLst>
</file>

<file path=ppt/tags/tag248.xml><?xml version="1.0" encoding="utf-8"?>
<p:tagLst xmlns:p="http://schemas.openxmlformats.org/presentationml/2006/main">
  <p:tag name="AS_UNIQUEID" val="21"/>
</p:tagLst>
</file>

<file path=ppt/tags/tag249.xml><?xml version="1.0" encoding="utf-8"?>
<p:tagLst xmlns:p="http://schemas.openxmlformats.org/presentationml/2006/main">
  <p:tag name="AS_UNIQUEID" val="33"/>
</p:tagLst>
</file>

<file path=ppt/tags/tag250.xml><?xml version="1.0" encoding="utf-8"?>
<p:tagLst xmlns:p="http://schemas.openxmlformats.org/presentationml/2006/main">
  <p:tag name="AS_UNIQUEID" val="34"/>
</p:tagLst>
</file>

<file path=ppt/tags/tag251.xml><?xml version="1.0" encoding="utf-8"?>
<p:tagLst xmlns:p="http://schemas.openxmlformats.org/presentationml/2006/main">
  <p:tag name="AS_UNIQUEID" val="35"/>
</p:tagLst>
</file>

<file path=ppt/tags/tag252.xml><?xml version="1.0" encoding="utf-8"?>
<p:tagLst xmlns:p="http://schemas.openxmlformats.org/presentationml/2006/main">
  <p:tag name="AS_UNIQUEID" val="36"/>
</p:tagLst>
</file>

<file path=ppt/tags/tag253.xml><?xml version="1.0" encoding="utf-8"?>
<p:tagLst xmlns:p="http://schemas.openxmlformats.org/presentationml/2006/main">
  <p:tag name="AS_UNIQUEID" val="37"/>
</p:tagLst>
</file>

<file path=ppt/tags/tag254.xml><?xml version="1.0" encoding="utf-8"?>
<p:tagLst xmlns:p="http://schemas.openxmlformats.org/presentationml/2006/main">
  <p:tag name="AS_UNIQUEID" val="38"/>
</p:tagLst>
</file>

<file path=ppt/tags/tag255.xml><?xml version="1.0" encoding="utf-8"?>
<p:tagLst xmlns:p="http://schemas.openxmlformats.org/presentationml/2006/main">
  <p:tag name="KSO_WM_SPECIAL_SOURCE" val="bdnull"/>
</p:tagLst>
</file>

<file path=ppt/tags/tag256.xml><?xml version="1.0" encoding="utf-8"?>
<p:tagLst xmlns:p="http://schemas.openxmlformats.org/presentationml/2006/main">
  <p:tag name="AS_UNIQUEID" val="14544"/>
</p:tagLst>
</file>

<file path=ppt/tags/tag257.xml><?xml version="1.0" encoding="utf-8"?>
<p:tagLst xmlns:p="http://schemas.openxmlformats.org/presentationml/2006/main">
  <p:tag name="AS_UNIQUEID" val="54"/>
</p:tagLst>
</file>

<file path=ppt/tags/tag258.xml><?xml version="1.0" encoding="utf-8"?>
<p:tagLst xmlns:p="http://schemas.openxmlformats.org/presentationml/2006/main">
  <p:tag name="AS_UNIQUEID" val="55"/>
</p:tagLst>
</file>

<file path=ppt/tags/tag259.xml><?xml version="1.0" encoding="utf-8"?>
<p:tagLst xmlns:p="http://schemas.openxmlformats.org/presentationml/2006/main">
  <p:tag name="AS_UNIQUEID" val="56"/>
</p:tagLst>
</file>

<file path=ppt/tags/tag260.xml><?xml version="1.0" encoding="utf-8"?>
<p:tagLst xmlns:p="http://schemas.openxmlformats.org/presentationml/2006/main">
  <p:tag name="AS_UNIQUEID" val="57"/>
</p:tagLst>
</file>

<file path=ppt/tags/tag261.xml><?xml version="1.0" encoding="utf-8"?>
<p:tagLst xmlns:p="http://schemas.openxmlformats.org/presentationml/2006/main">
  <p:tag name="AS_UNIQUEID" val="58"/>
</p:tagLst>
</file>

<file path=ppt/tags/tag262.xml><?xml version="1.0" encoding="utf-8"?>
<p:tagLst xmlns:p="http://schemas.openxmlformats.org/presentationml/2006/main">
  <p:tag name="AS_UNIQUEID" val="59"/>
</p:tagLst>
</file>

<file path=ppt/tags/tag263.xml><?xml version="1.0" encoding="utf-8"?>
<p:tagLst xmlns:p="http://schemas.openxmlformats.org/presentationml/2006/main">
  <p:tag name="AS_UNIQUEID" val="60"/>
</p:tagLst>
</file>

<file path=ppt/tags/tag264.xml><?xml version="1.0" encoding="utf-8"?>
<p:tagLst xmlns:p="http://schemas.openxmlformats.org/presentationml/2006/main">
  <p:tag name="AS_UNIQUEID" val="61"/>
</p:tagLst>
</file>

<file path=ppt/tags/tag265.xml><?xml version="1.0" encoding="utf-8"?>
<p:tagLst xmlns:p="http://schemas.openxmlformats.org/presentationml/2006/main">
  <p:tag name="AS_UNIQUEID" val="62"/>
</p:tagLst>
</file>

<file path=ppt/tags/tag266.xml><?xml version="1.0" encoding="utf-8"?>
<p:tagLst xmlns:p="http://schemas.openxmlformats.org/presentationml/2006/main">
  <p:tag name="AS_UNIQUEID" val="63"/>
</p:tagLst>
</file>

<file path=ppt/tags/tag267.xml><?xml version="1.0" encoding="utf-8"?>
<p:tagLst xmlns:p="http://schemas.openxmlformats.org/presentationml/2006/main">
  <p:tag name="KSO_WM_SPECIAL_SOURCE" val="bdnull"/>
</p:tagLst>
</file>

<file path=ppt/tags/tag268.xml><?xml version="1.0" encoding="utf-8"?>
<p:tagLst xmlns:p="http://schemas.openxmlformats.org/presentationml/2006/main">
  <p:tag name="AS_UNIQUEID" val="14545"/>
</p:tagLst>
</file>

<file path=ppt/tags/tag269.xml><?xml version="1.0" encoding="utf-8"?>
<p:tagLst xmlns:p="http://schemas.openxmlformats.org/presentationml/2006/main">
  <p:tag name="AS_UNIQUEID" val="77"/>
</p:tagLst>
</file>

<file path=ppt/tags/tag270.xml><?xml version="1.0" encoding="utf-8"?>
<p:tagLst xmlns:p="http://schemas.openxmlformats.org/presentationml/2006/main">
  <p:tag name="AS_UNIQUEID" val="78"/>
</p:tagLst>
</file>

<file path=ppt/tags/tag271.xml><?xml version="1.0" encoding="utf-8"?>
<p:tagLst xmlns:p="http://schemas.openxmlformats.org/presentationml/2006/main">
  <p:tag name="AS_UNIQUEID" val="81"/>
</p:tagLst>
</file>

<file path=ppt/tags/tag272.xml><?xml version="1.0" encoding="utf-8"?>
<p:tagLst xmlns:p="http://schemas.openxmlformats.org/presentationml/2006/main">
  <p:tag name="AS_UNIQUEID" val="82"/>
</p:tagLst>
</file>

<file path=ppt/tags/tag273.xml><?xml version="1.0" encoding="utf-8"?>
<p:tagLst xmlns:p="http://schemas.openxmlformats.org/presentationml/2006/main">
  <p:tag name="AS_UNIQUEID" val="8410"/>
</p:tagLst>
</file>

<file path=ppt/tags/tag274.xml><?xml version="1.0" encoding="utf-8"?>
<p:tagLst xmlns:p="http://schemas.openxmlformats.org/presentationml/2006/main">
  <p:tag name="AS_UNIQUEID" val="79"/>
</p:tagLst>
</file>

<file path=ppt/tags/tag275.xml><?xml version="1.0" encoding="utf-8"?>
<p:tagLst xmlns:p="http://schemas.openxmlformats.org/presentationml/2006/main">
  <p:tag name="AS_UNIQUEID" val="85"/>
</p:tagLst>
</file>

<file path=ppt/tags/tag276.xml><?xml version="1.0" encoding="utf-8"?>
<p:tagLst xmlns:p="http://schemas.openxmlformats.org/presentationml/2006/main">
  <p:tag name="AS_UNIQUEID" val="8411"/>
</p:tagLst>
</file>

<file path=ppt/tags/tag277.xml><?xml version="1.0" encoding="utf-8"?>
<p:tagLst xmlns:p="http://schemas.openxmlformats.org/presentationml/2006/main">
  <p:tag name="AS_UNIQUEID" val="80"/>
</p:tagLst>
</file>

<file path=ppt/tags/tag278.xml><?xml version="1.0" encoding="utf-8"?>
<p:tagLst xmlns:p="http://schemas.openxmlformats.org/presentationml/2006/main">
  <p:tag name="AS_UNIQUEID" val="88"/>
</p:tagLst>
</file>

<file path=ppt/tags/tag279.xml><?xml version="1.0" encoding="utf-8"?>
<p:tagLst xmlns:p="http://schemas.openxmlformats.org/presentationml/2006/main">
  <p:tag name="AS_UNIQUEID" val="14561"/>
</p:tagLst>
</file>

<file path=ppt/tags/tag280.xml><?xml version="1.0" encoding="utf-8"?>
<p:tagLst xmlns:p="http://schemas.openxmlformats.org/presentationml/2006/main">
  <p:tag name="KSO_WM_SPECIAL_SOURCE" val="bdnull"/>
</p:tagLst>
</file>

<file path=ppt/tags/tag281.xml><?xml version="1.0" encoding="utf-8"?>
<p:tagLst xmlns:p="http://schemas.openxmlformats.org/presentationml/2006/main">
  <p:tag name="AS_UNIQUEID" val="14546"/>
</p:tagLst>
</file>

<file path=ppt/tags/tag282.xml><?xml version="1.0" encoding="utf-8"?>
<p:tagLst xmlns:p="http://schemas.openxmlformats.org/presentationml/2006/main">
  <p:tag name="AS_UNIQUEID" val="400"/>
</p:tagLst>
</file>

<file path=ppt/tags/tag283.xml><?xml version="1.0" encoding="utf-8"?>
<p:tagLst xmlns:p="http://schemas.openxmlformats.org/presentationml/2006/main">
  <p:tag name="AS_UNIQUEID" val="401"/>
</p:tagLst>
</file>

<file path=ppt/tags/tag284.xml><?xml version="1.0" encoding="utf-8"?>
<p:tagLst xmlns:p="http://schemas.openxmlformats.org/presentationml/2006/main">
  <p:tag name="AS_UNIQUEID" val="402"/>
</p:tagLst>
</file>

<file path=ppt/tags/tag285.xml><?xml version="1.0" encoding="utf-8"?>
<p:tagLst xmlns:p="http://schemas.openxmlformats.org/presentationml/2006/main">
  <p:tag name="AS_UNIQUEID" val="403"/>
</p:tagLst>
</file>

<file path=ppt/tags/tag286.xml><?xml version="1.0" encoding="utf-8"?>
<p:tagLst xmlns:p="http://schemas.openxmlformats.org/presentationml/2006/main">
  <p:tag name="AS_UNIQUEID" val="404"/>
</p:tagLst>
</file>

<file path=ppt/tags/tag287.xml><?xml version="1.0" encoding="utf-8"?>
<p:tagLst xmlns:p="http://schemas.openxmlformats.org/presentationml/2006/main">
  <p:tag name="AS_UNIQUEID" val="405"/>
</p:tagLst>
</file>

<file path=ppt/tags/tag288.xml><?xml version="1.0" encoding="utf-8"?>
<p:tagLst xmlns:p="http://schemas.openxmlformats.org/presentationml/2006/main">
  <p:tag name="AS_UNIQUEID" val="14547"/>
</p:tagLst>
</file>

<file path=ppt/tags/tag289.xml><?xml version="1.0" encoding="utf-8"?>
<p:tagLst xmlns:p="http://schemas.openxmlformats.org/presentationml/2006/main">
  <p:tag name="AS_UNIQUEID" val="407"/>
</p:tagLst>
</file>

<file path=ppt/tags/tag290.xml><?xml version="1.0" encoding="utf-8"?>
<p:tagLst xmlns:p="http://schemas.openxmlformats.org/presentationml/2006/main">
  <p:tag name="AS_UNIQUEID" val="408"/>
</p:tagLst>
</file>

<file path=ppt/tags/tag291.xml><?xml version="1.0" encoding="utf-8"?>
<p:tagLst xmlns:p="http://schemas.openxmlformats.org/presentationml/2006/main">
  <p:tag name="AS_UNIQUEID" val="409"/>
</p:tagLst>
</file>

<file path=ppt/tags/tag292.xml><?xml version="1.0" encoding="utf-8"?>
<p:tagLst xmlns:p="http://schemas.openxmlformats.org/presentationml/2006/main">
  <p:tag name="AS_UNIQUEID" val="410"/>
</p:tagLst>
</file>

<file path=ppt/tags/tag293.xml><?xml version="1.0" encoding="utf-8"?>
<p:tagLst xmlns:p="http://schemas.openxmlformats.org/presentationml/2006/main">
  <p:tag name="AS_UNIQUEID" val="411"/>
</p:tagLst>
</file>

<file path=ppt/tags/tag294.xml><?xml version="1.0" encoding="utf-8"?>
<p:tagLst xmlns:p="http://schemas.openxmlformats.org/presentationml/2006/main">
  <p:tag name="AS_UNIQUEID" val="412"/>
</p:tagLst>
</file>

<file path=ppt/tags/tag295.xml><?xml version="1.0" encoding="utf-8"?>
<p:tagLst xmlns:p="http://schemas.openxmlformats.org/presentationml/2006/main">
  <p:tag name="AS_UNIQUEID" val="413"/>
</p:tagLst>
</file>

<file path=ppt/tags/tag296.xml><?xml version="1.0" encoding="utf-8"?>
<p:tagLst xmlns:p="http://schemas.openxmlformats.org/presentationml/2006/main">
  <p:tag name="AS_UNIQUEID" val="414"/>
</p:tagLst>
</file>

<file path=ppt/tags/tag297.xml><?xml version="1.0" encoding="utf-8"?>
<p:tagLst xmlns:p="http://schemas.openxmlformats.org/presentationml/2006/main">
  <p:tag name="AS_UNIQUEID" val="415"/>
</p:tagLst>
</file>

<file path=ppt/tags/tag298.xml><?xml version="1.0" encoding="utf-8"?>
<p:tagLst xmlns:p="http://schemas.openxmlformats.org/presentationml/2006/main">
  <p:tag name="AS_UNIQUEID" val="416"/>
</p:tagLst>
</file>

<file path=ppt/tags/tag299.xml><?xml version="1.0" encoding="utf-8"?>
<p:tagLst xmlns:p="http://schemas.openxmlformats.org/presentationml/2006/main">
  <p:tag name="AS_UNIQUEID" val="14548"/>
</p:tagLst>
</file>

<file path=ppt/tags/tag300.xml><?xml version="1.0" encoding="utf-8"?>
<p:tagLst xmlns:p="http://schemas.openxmlformats.org/presentationml/2006/main">
  <p:tag name="AS_UNIQUEID" val="418"/>
</p:tagLst>
</file>

<file path=ppt/tags/tag301.xml><?xml version="1.0" encoding="utf-8"?>
<p:tagLst xmlns:p="http://schemas.openxmlformats.org/presentationml/2006/main">
  <p:tag name="AS_UNIQUEID" val="419"/>
</p:tagLst>
</file>

<file path=ppt/tags/tag302.xml><?xml version="1.0" encoding="utf-8"?>
<p:tagLst xmlns:p="http://schemas.openxmlformats.org/presentationml/2006/main">
  <p:tag name="AS_UNIQUEID" val="420"/>
</p:tagLst>
</file>

<file path=ppt/tags/tag303.xml><?xml version="1.0" encoding="utf-8"?>
<p:tagLst xmlns:p="http://schemas.openxmlformats.org/presentationml/2006/main">
  <p:tag name="AS_UNIQUEID" val="421"/>
</p:tagLst>
</file>

<file path=ppt/tags/tag304.xml><?xml version="1.0" encoding="utf-8"?>
<p:tagLst xmlns:p="http://schemas.openxmlformats.org/presentationml/2006/main">
  <p:tag name="AS_UNIQUEID" val="422"/>
</p:tagLst>
</file>

<file path=ppt/tags/tag305.xml><?xml version="1.0" encoding="utf-8"?>
<p:tagLst xmlns:p="http://schemas.openxmlformats.org/presentationml/2006/main">
  <p:tag name="AS_UNIQUEID" val="423"/>
</p:tagLst>
</file>

<file path=ppt/tags/tag306.xml><?xml version="1.0" encoding="utf-8"?>
<p:tagLst xmlns:p="http://schemas.openxmlformats.org/presentationml/2006/main">
  <p:tag name="AS_UNIQUEID" val="14549"/>
</p:tagLst>
</file>

<file path=ppt/tags/tag307.xml><?xml version="1.0" encoding="utf-8"?>
<p:tagLst xmlns:p="http://schemas.openxmlformats.org/presentationml/2006/main">
  <p:tag name="AS_UNIQUEID" val="815"/>
</p:tagLst>
</file>

<file path=ppt/tags/tag308.xml><?xml version="1.0" encoding="utf-8"?>
<p:tagLst xmlns:p="http://schemas.openxmlformats.org/presentationml/2006/main">
  <p:tag name="AS_UNIQUEID" val="816"/>
</p:tagLst>
</file>

<file path=ppt/tags/tag309.xml><?xml version="1.0" encoding="utf-8"?>
<p:tagLst xmlns:p="http://schemas.openxmlformats.org/presentationml/2006/main">
  <p:tag name="AS_UNIQUEID" val="817"/>
</p:tagLst>
</file>

<file path=ppt/tags/tag310.xml><?xml version="1.0" encoding="utf-8"?>
<p:tagLst xmlns:p="http://schemas.openxmlformats.org/presentationml/2006/main">
  <p:tag name="AS_UNIQUEID" val="14550"/>
</p:tagLst>
</file>

<file path=ppt/tags/tag311.xml><?xml version="1.0" encoding="utf-8"?>
<p:tagLst xmlns:p="http://schemas.openxmlformats.org/presentationml/2006/main">
  <p:tag name="AS_UNIQUEID" val="652"/>
</p:tagLst>
</file>

<file path=ppt/tags/tag312.xml><?xml version="1.0" encoding="utf-8"?>
<p:tagLst xmlns:p="http://schemas.openxmlformats.org/presentationml/2006/main">
  <p:tag name="AS_UNIQUEID" val="1050"/>
</p:tagLst>
</file>

<file path=ppt/tags/tag313.xml><?xml version="1.0" encoding="utf-8"?>
<p:tagLst xmlns:p="http://schemas.openxmlformats.org/presentationml/2006/main">
  <p:tag name="KSO_WM_BEAUTIFY_FLAG" val="#wm#"/>
  <p:tag name="KSO_WM_SPECIAL_SOURCE" val="bdnull"/>
  <p:tag name="KSO_WM_TEMPLATE_CATEGORY" val="custom"/>
  <p:tag name="KSO_WM_TEMPLATE_INDEX" val="20205176"/>
</p:tagLst>
</file>

<file path=ppt/tags/tag314.xml><?xml version="1.0" encoding="utf-8"?>
<p:tagLst xmlns:p="http://schemas.openxmlformats.org/presentationml/2006/main">
  <p:tag name="AS_UNIQUEID" val="14637"/>
</p:tagLst>
</file>

<file path=ppt/tags/tag315.xml><?xml version="1.0" encoding="utf-8"?>
<p:tagLst xmlns:p="http://schemas.openxmlformats.org/presentationml/2006/main">
  <p:tag name="AS_UNIQUEID" val="14638"/>
</p:tagLst>
</file>

<file path=ppt/tags/tag3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2">
      <vt:lpstr>Arial</vt:lpstr>
      <vt:lpstr>Calibri</vt:lpstr>
      <vt:lpstr>微软雅黑</vt:lpstr>
      <vt:lpstr>华文隶书</vt:lpstr>
      <vt:lpstr>隶书</vt:lpstr>
      <vt:lpstr>宋体</vt:lpstr>
      <vt:lpstr>汉仪乐喵体简</vt:lpstr>
      <vt:lpstr>等线</vt:lpstr>
      <vt:lpstr>Wingdings</vt:lpstr>
      <vt:lpstr>汉仪粗圆简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2024-08-30T15:04:01.830</cp:lastPrinted>
  <dcterms:created xsi:type="dcterms:W3CDTF">2024-08-30T07:04:01Z</dcterms:created>
  <dcterms:modified xsi:type="dcterms:W3CDTF">2024-08-30T07:04:03Z</dcterms:modified>
</cp:coreProperties>
</file>