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D86864-FF34-4DB3-B9C7-2BCF2B2FA6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8E7B0C-8688-4789-9A5E-7A5C51DCD4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7710A1-C577-49E3-B423-6118C164A1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D7D1AE-2E94-493B-9C11-12D03DACC6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BE0AAC-21C1-4267-850B-8EADE20718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6AC544-0756-4834-A6AC-D7798DACCF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A91F8F-BD5F-4AE2-BAAB-3C3B2AEE87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B2AFA5-A0EC-41F2-829A-4E9DA84F54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770268-806F-43B2-88D2-ACD37B123E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33DA3C-D5DE-40B0-8B14-E8C317642E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48F58B-9137-422E-9407-9C9DF46A20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13213500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汇报人：XXX</a:t>
            </a:r>
            <a:endParaRPr lang="en-US" sz="1100"/>
          </a:p>
        </p:txBody>
      </p:sp>
      <p:sp>
        <p:nvSpPr>
          <p:cNvPr id="5" name="AutoShape 5"/>
          <p:cNvSpPr/>
          <p:nvPr/>
        </p:nvSpPr>
        <p:spPr>
          <a:xfrm>
            <a:off x="3221696" y="4542712"/>
            <a:ext cx="2000309"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2024-01-12</a:t>
            </a:r>
            <a:endParaRPr lang="en-US" sz="1100"/>
          </a:p>
        </p:txBody>
      </p:sp>
      <p:sp>
        <p:nvSpPr>
          <p:cNvPr id="6" name="AutoShape 6"/>
          <p:cNvSpPr/>
          <p:nvPr/>
        </p:nvSpPr>
        <p:spPr>
          <a:xfrm>
            <a:off x="637706" y="4043701"/>
            <a:ext cx="4392529" cy="320369"/>
          </a:xfrm>
          <a:prstGeom prst="rect">
            <a:avLst/>
          </a:prstGeom>
          <a:noFill/>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solidFill>
                <a:latin typeface="Microsoft Yahei"/>
                <a:ea typeface="Microsoft Yahei"/>
                <a:cs typeface="Microsoft Yahei"/>
              </a:rPr>
              <a:t>心理健康教育研修总结大学生版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solidFill>
                <a:latin typeface="Microsoft Yahei"/>
                <a:ea typeface="Microsoft Yahei"/>
                <a:cs typeface="Microsoft Yahei"/>
              </a:rPr>
              <a:t>心理健康教育概述</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大学生常见心理问题</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心理健康教育方法与技巧</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心理健康教育实践与案例</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结论与建议</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心理健康教育概述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心理健康教育是指通过一系列的教育活动，帮助个体了解心理健康知识，提高心理素质，增强应对心理问题的能力。</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心理健康教育对于大学生的成长和发展至关重要，有助于提高大学生的心理素质，促进其全面发展。</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定义与重要性</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重要性</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大学生面临着学业、就业、人际关系等多方面的压力，容易产生焦虑、抑郁等心理问题。</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压力大</a:t>
            </a:r>
          </a:p>
        </p:txBody>
      </p:sp>
      <p:pic>
        <p:nvPicPr>
          <p:cNvPr id="5" name="Picture 5"/>
          <p:cNvPicPr>
            <a:picLocks noChangeAspect="1"/>
          </p:cNvPicPr>
          <p:nvPr/>
        </p:nvPicPr>
        <p:blipFill>
          <a:blip r:embed="rId2"/>
          <a:srcRect l="16500" r="1650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大学生在人际交往中容易出现沟通障碍、冲突等问题，影响其心理健康。</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人际关系问题</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部分大学生自我认知不足，容易出现自卑、自我怀疑等心理问题。</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自我认知问题</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大学生心理健康现状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提高心理素质</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通过心理健康教育，增强大学生的心理素质，提高其应对压力和挫折的能力。</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促进自我认知</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帮助大学生了解自己的心理特点，提高自我认知能力，增强自信心。</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优化人际关系</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通过心理健康教育，帮助大学生掌握人际交往技巧，优化人际关系，缓解人际冲突。</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心理健康教育目标</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大学生常见心理问题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4583" b="2458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319" b="531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6650" r="6650"/>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学习压力</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学习压力</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大学生面临来自学业本身而非就业方面的压力，如考试、论文、实习等任务，可能导致焦虑、抑郁等情绪问题。</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时间管理</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如何合理安排时间，平衡学习、社交和休息，是大学生普遍面临的挑战。</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学业规划</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对未来职业方向的不确定性，以及对自身兴趣和能力认知的不足，导致大学生在学业规划上迷茫和焦虑。</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大学生在宿舍、班级、社团等环境中与他人相处时，可能遇到沟通障碍、性格不合等问题。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人际关系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333" r="103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恋爱关系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000" r="21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家庭关系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125" r="12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大学生在恋爱中可能遭遇情感困扰、分手痛苦等问题，影响情绪和心理健康。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与父母之间的代沟和期望差异，可能导致大学生产生心理压力和矛盾。</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人际关系问题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自我认知</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大学生在探索自我、认识自己的兴趣、价值观和目标时，可能产生迷茫和不确定性。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自我价值</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对自身价值的质疑和否定，可能导致自卑、沮丧等负面情绪。</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自我定位</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对未来的职业和生活方式的预期，影响大学生的自我定位和人生规划。</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自我认同困惑</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情绪调节</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部分大学生在面对负面情绪时，缺乏有效的调节和管理方法。</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情绪表达</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如何正确表达自己的情感，避免压抑或爆发，是大学生需要学习的技能。</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情绪波动</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大学生的情绪容易受到外界刺激的影响，产生较大的波动。</a:t>
            </a:r>
          </a:p>
        </p:txBody>
      </p:sp>
      <p:pic>
        <p:nvPicPr>
          <p:cNvPr id="8" name="Picture 8"/>
          <p:cNvPicPr>
            <a:picLocks noChangeAspect="1"/>
          </p:cNvPicPr>
          <p:nvPr/>
        </p:nvPicPr>
        <p:blipFill>
          <a:blip r:embed="rId2"/>
          <a:srcRect t="10000" b="10000"/>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情绪管理困难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625" r="96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过度使用网络可能导致对现实生活的逃避和忽视。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网络依赖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沉迷于网络游戏、社交媒体等，影响学习和人际关系。</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网络成瘾</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网络上的虚假信息和负面言论可能对大学生的心理健康造成不良影响。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网络心理问题</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网络成瘾</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心理健康教育方法与技巧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https://d.book118.com/298132135002006044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2024-09-23T18:20:54.939</cp:lastPrinted>
  <dcterms:created xsi:type="dcterms:W3CDTF">2024-09-23T10:20:54Z</dcterms:created>
  <dcterms:modified xsi:type="dcterms:W3CDTF">2024-09-23T10:20:57Z</dcterms:modified>
</cp:coreProperties>
</file>