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2AFA2-600B-46E7-AEEC-ACAA322E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DD94A-C782-4080-81F6-FBA3E4FF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B7938-E298-448D-B818-FD829B249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9D9E7-873E-4963-B7F5-38767A43F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ABD52-0C59-4792-BF9A-D4A7998A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128EF-6F51-4C0F-8B95-F5D1128E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28A09-CAAB-47BF-84A1-D3B6B4F3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EF908-6848-4FE6-AD68-B6DBE477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4B290-20AB-4839-AF14-44AA97CC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4436D-39F8-46A7-A9BC-A3EEFB72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C6C87-2CCF-4B21-AE63-690836EA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304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汽车整车线束的设计开发方法及流程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线束设计开发方法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线束设计的基本概念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线束是汽车中负责传输电能和信号的电缆总成，由多根电线按照一定的排列顺序和结构组成。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线束设计是根据汽车的整体布局、电气性能、安全性能和工艺要求，对线束的走向、固定、保护等进行全面规划的过程。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线束是汽车电气系统中的重要组成部分，负责传输电能，为汽车各电器设备提供动力。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传输电能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线束还可以传输各种控制信号，实现汽车各电器设备之间的信息交流和控制。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线束通过连接汽车各电器设备，使它们能够形成一个完整的电气系统，实现汽车的正常运行。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连接电器设备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线束在汽车中的作用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线束设计应遵循安全性原则，确保线束的安装和固定稳定可靠，不易发生松动或断裂等现象，保障汽车行驶安全。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线束设计应具备可靠性，选用优质的线缆和连接器，保证线束在正常工作条件下能够长期稳定运行。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线束设计应考虑经济性，在满足性能要求的前提下，尽量降低成本，提高线束的性价比。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线束设计应符合环保要求，采用环保材料和工艺，减少对环境的污染和破坏。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线束设计的原则和要求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线束设计开发方法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https://d.book118.com/298133047020006027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2024-09-04T18:36:51.035</cp:lastPrinted>
  <dcterms:created xsi:type="dcterms:W3CDTF">2024-09-04T10:36:51Z</dcterms:created>
  <dcterms:modified xsi:type="dcterms:W3CDTF">2024-09-04T10:36:52Z</dcterms:modified>
</cp:coreProperties>
</file>