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C506F-B54D-466F-8882-E4F9B9033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098B2-31CC-48DC-8BED-DCFA883E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C5F40-9373-4BE2-A55A-FEB36F9AC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01F29-4D6F-49FE-A550-8891B5FE8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8F73C-E521-4DA8-BA9E-7AA02122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BCC49A-74AD-413F-AA0E-4BEDC6C8C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77AAD-6F6F-4DB6-ADCE-F9EF500F6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7ABE6-D262-46BB-B4CC-503B0530B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834A1-54AB-434E-A2C3-351B766B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CD7FA-F71E-4C60-8311-4AFA5C33A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75A74-E324-4B9F-8435-A538A868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3064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护理职业发展与继续教育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64" r="286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25" r="313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护理是一门关注人类健康、疾病和死亡的学科，它涉及到对患者的生理、心理和社会层面的全面照顾。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护理在医疗体系中扮演着至关重要的角色，它不仅关乎患者的康复和健康，还涉及到医疗质量和安全。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提供患者评估、诊断、计划、实施和评价的全面护理。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具备专业的知识和技能，良好的沟通能力和人际交往能力，以及高度的责任心和同情心。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患者至上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以患者为中心，关注患者的需求和利益。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遵循医学科学原理和技术，确保护理工作的科学性和有效性。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尊重患者的尊严和权利，关注患者的心理和社会需求。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与其他医护人员密切合作，共同为患者提供优质的医疗服务。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包括床单更换、口腔护理、皮肤清洁、测量生命体征等。这些技能是护理人员必须掌握的基本技能，对于病人的舒适度和康复至关重要。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基础护理技能能够提高病人的生活质量，预防并发症，并建立良好的护患关系。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基础护理技能的培训方法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通过理论学习和实践操作相结合的方式进行培训，模拟训练和案例分析也是常用的培训方法。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在紧急情况下，急救护理技能能够挽救病人的生命，减轻病人的痛苦，为后续治疗争取时间。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急救护理技能的培训方法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通过理论学习和模拟训练相结合的方式进行培训，实践操作和案例分析也是常用的培训方法。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包括心肺复苏、止血、急救药物的用法等。这些技能对于抢救生命和减轻病人痛苦至关重要。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特殊病人护理技能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包括对老年病人、儿童病人、重症病人等的特殊护理技能。这些技能需要根据病人的特殊需求进行专门的学习和培训。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特殊病人护理技能的重要性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对于特殊病人，他们需要更加专业和细致的护理服务。掌握特殊病人护理技能能够提高病人的治疗效果和生活质量。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特殊病人护理技能的培训方法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通过理论学习和实践操作相结合的方式进行培训，模拟训练和案例分析也是常用的培训方法。同时，参加专业培训班和研讨会也是提高特殊病人护理技能的重要途径。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特殊病人护理技能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https://d.book118.com/298133064125006026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2024-09-04T07:55:58.778</cp:lastPrinted>
  <dcterms:created xsi:type="dcterms:W3CDTF">2024-09-03T23:55:58Z</dcterms:created>
  <dcterms:modified xsi:type="dcterms:W3CDTF">2024-09-03T23:56:00Z</dcterms:modified>
</cp:coreProperties>
</file>