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3157C-DDCF-453D-895E-F77A97256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CD070-B99B-4439-BE04-794F9698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6132C-DE6D-4CF2-AB45-3C1427A1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6CCC1-4C52-4A08-9232-85EAE40B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14F09-2536-4E5B-85A7-A3444FE4D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52429-50E8-4F7E-A327-EDD3FAF2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1EC31-DCD3-4633-B22F-718CFD0E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0CBA7-1697-4B89-A924-D8151761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31C77-0BB6-4410-AFD9-46AE33AB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F34DE-CBF0-4826-94F5-6CC42D0F5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725E-8502-42B3-80FF-7E7F8570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313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新生儿黄疸护理技巧培训课程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新生儿黄疸的诊断与评估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新生儿黄疸的护理原则与措施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提高医护人员对新生儿黄疸的认知和重视程度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掌握新生儿黄疸的护理技巧，提高护理质量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减少并发症的发生，保障新生儿健康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新生儿黄疸的并发症预防和处理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新生儿黄疸的诊断方法和标准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新生儿黄疸的概述、分类及发病原因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新生儿黄疸的护理技巧和实践操作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课程总结和案例分析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课程内容和结构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00" r="23000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采用线上+线下相结合的方式，提供视频课程、PPT讲解、实践操作等多种形式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培训时间为期3天，每天6小时，共计18小时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线上学习可自由安排时间，线下实践需按照课程安排进行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黄疸是由于血液中胆红素浓度升高，导致皮肤、巩膜和黏膜等组织出现黄染的现象。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根据发病原因和临床表现，黄疸可分为生理性黄疸和病理性黄疸。生理性黄疸通常无需特殊治疗，而病理性黄疸则需要及时就医。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胆红素生成过多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肝脏胆红素代谢障碍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胆汁排泄障碍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38" b="2343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新生儿黄疸的发病原因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新生儿红细胞寿命较短，破坏后产生的胆红素较多，加上肝脏处理能力有限，易导致黄疸。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新生儿肝脏功能尚未发育完善，处理胆红素的能力较弱，也易引发黄疸。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部分新生儿存在胆道闭锁、胆管扩张等疾病，影响胆汁排泄，进而导致黄疸。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皮肤黄染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粪便颜色异常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胆红素脑病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新生儿黄疸的临床表现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新生儿皮肤出现黄染，轻者仅局限于面颈部，重者可波及躯干、四肢及巩膜。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部分新生儿黄疸时，粪便颜色可变浅或呈白陶土色。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严重病理性黄疸可能导致胆红素脑病，遗留神经系统后遗症。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病理性黄疸患儿可能伴有精神萎靡、嗜睡、吸吮无力、惊厥等症状。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2" r="106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包括临床表现（皮肤、巩膜黄染等）、血液检查（血清胆红素水平升高等）以及必要的影像学检查。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详细询问病史，进行全面体格检查，结合实验室检查和影像学检查，综合分析判断。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血清胆红素测定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实验室检查项目介绍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检测尿胆原、尿胆红素等，有助于判断黄疸的类型和原因。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包括总胆红素、直接胆红素和间接胆红素，是诊断新生儿黄疸的重要指标。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检测谷丙转氨酶、谷草转氨酶等，评估肝功能状况。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了解血红蛋白、红细胞压积等，评估新生儿贫血状况。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根据新生儿黄疸的临床表现、实验室检查结果和影像学检查，综合评估病情的严重程度。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根据病情评估结果，将新生儿黄疸分为轻度、中度和重度，分别制定相应的治疗方案和护理措施。对于重度黄疸患儿，需要密切监测病情变化，及时采取必要的救治措施。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病情评估与分级管理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新生儿黄疸的护理原则与措施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https://d.book118.com/298133137106006036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2024-09-16T02:40:20.257</cp:lastPrinted>
  <dcterms:created xsi:type="dcterms:W3CDTF">2024-09-15T18:40:20Z</dcterms:created>
  <dcterms:modified xsi:type="dcterms:W3CDTF">2024-09-15T18:40:22Z</dcterms:modified>
</cp:coreProperties>
</file>