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5CB64-38CD-471D-9EB2-B84CC4FFB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538E7-9222-43D6-B33B-15D0B3569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077D1-2CBE-4BE4-A115-4342B8039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D281A-61AE-4BBE-8A37-A4054756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78EE13-5DDE-4289-9587-F804C4FBE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12A9C-FE8F-4BF8-8751-4854BDEDB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DFD415-F1DC-4196-8E6F-9D8CA4B4F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3AB59-F608-4540-B58B-0282DA157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8FB79-D0B7-465B-8625-067467080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D7E1C-22EB-46F0-96B1-F15ACCA7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179A7-94F2-438B-BBA2-F4FC43156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34042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硅酸铝保温材料项目评价分析报告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硅酸铝保温材料技术分析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项目实施情况分析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项目经济效益评价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随着我国经济的快速发展，能源消耗持续增长，节能减排成为国家和社会关注的焦点。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硅酸铝保温材料作为一种高效节能的保温材料，具有优良的保温性能和环保性能，市场需求不断增长。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鉴于硅酸铝保温材料的广阔市场前景和节能环保的优势，本项目旨在研发和推广硅酸铝保温材料，以满足市场需求并推动节能减排。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6232" r="16232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研发具有自主知识产权的硅酸铝保温材料制备技术。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推广硅酸铝保温材料在建筑、工业等领域的应用，提高能源利用效率。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建设硅酸铝保温材料生产线，实现规模化生产。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制定硅酸铝保温材料相关标准，提升产品质量和竞争力。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本项目主要涉及硅酸铝保温材料的研发、生产、标准制定和推广应用。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具体包括硅酸铝保温材料的配方设计、制备工艺研究、生产线建设、产品检测与标准制定、市场推广与销售等方面的工作。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硅酸铝保温材料技术分析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硅酸铝保温材料的性能特点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高热稳定性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硅酸铝保温材料具有出色的高温稳定性，能在高达1600℃的高温下保持稳定的性能。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环保无害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硅酸铝保温材料无毒无害，不会对环境产生污染，符合绿色环保要求。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低导热系数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硅酸铝的导热系数极低，能有效阻止热传递，为设备和管道提供良好的保温效果。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化学稳定性好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硅酸铝保温材料具有优良的化学稳定性，能抵抗大多数酸、碱、盐等化学物质的侵蚀。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硅酸铝保温材料的应用领域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工业炉窑保温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硅酸铝保温材料广泛应用于各种工业炉窑的保温层，提高热效率，降低能耗。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硅酸铝保温材料还可应用于船舶、航天等领域的特殊保温需求。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管道保温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在石油、化工、电力等行业的管道保温中，硅酸铝保温材料因其优良的性能而受到青睐。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建筑保温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在建筑领域，硅酸铝保温材料因其防火性能好、节能效果显著而被广泛应用于墙体、屋顶等部位的保温。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49" r="295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随着节能减排政策的深入实施和环保要求的提高，硅酸铝保温材料的市场需求将持续增长。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市场需求持续增长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随着硅酸铝保温材料技术的不断进步和产品性能的不断提升，其市场竞争力将进一步增强，推动市场快速发展。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技术进步推动市场发展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目前，硅酸铝保温材料市场竞争激烈，企业应加大技术研发和产品创新投入，以提升市场竞争力。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市场竞争格局激烈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随着国家对节能环保产业的支持力度不断加大，硅酸铝保温材料项目将获得更多的政策支持和资金扶持。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硅酸铝保温材料的市场前景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项目实施情况分析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进度安排明确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项目计划应明确列出各项任务的时间节点，包括前期准备、生产阶段、安装阶段和验收阶段等。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关键路径分析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识别项目中的关键路径，确保关键任务的完成时间得到优先安排，以避免延误。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灵活性考虑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考虑到可能出现的意外情况，项目计划应留有一定的灵活性，以便应对不可预见的问题。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项目资源需求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人力需求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根据项目需求，确定所需的人员数量和技能要求，包括生产、技术、管理、销售等岗位。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物力资源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评估项目所需的生产设备、原材料、辅助材料等，确保供应充足且质量可靠。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根据项目预算，合理分配资金，确保项目的正常运转和各项费用的支付。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https://d.book118.com/298134042046006025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2024-09-01T22:50:44.317</cp:lastPrinted>
  <dcterms:created xsi:type="dcterms:W3CDTF">2024-09-01T14:50:44Z</dcterms:created>
  <dcterms:modified xsi:type="dcterms:W3CDTF">2024-09-01T14:50:46Z</dcterms:modified>
</cp:coreProperties>
</file>