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8C0F2-568C-4A43-AB18-B5D07C113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6C3E4-D0CC-4284-9D29-076026F2E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3D503-80A5-4C5D-BC83-ADE391F9B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2ACD7-2A38-4B93-8D61-76D6E3574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1D3B61-8863-431B-89F3-61587204D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34BA2B-0B23-49C4-8625-3EFBC4A05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0CE6C0-880D-4D70-91E1-60428E017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82345-C948-48C9-93C9-0222142AF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13DED-4433-4C33-BF77-C223D7B8F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51FDC-D411-4C52-B707-C346EFE5B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C1EF7-6CB0-47BD-9659-CEDFE3F64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35013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财务会计工作年终总结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业务流程优化与改进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专业技能培训与提升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按时完成了年度、季度和月度财务报表的编制工作，包括资产负债表、利润表和现金流量表等，确保报表数据的准确性和完整性。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对财务报表进行了深入的分析，包括趋势分析、比率分析和因素分析等，为公司的经营决策提供了有力的数据支持。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财务报表编制及分析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财务报表编制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完成了日常会计核算工作，包括原始凭证的审核、记账凭证的编制、明细账的登记等，确保会计信息的真实性和可靠性。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日常核算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组织并完成了年终决算工作，对各项资产和负债进行了全面的清查和盘点，确保年终决算数据的准确性。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年终决算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核算工作完成情况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税务申报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按时完成了各项税务申报工作，包括企业所得税、增值税、个人所得税等，确保公司的税务合规性。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税务筹划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积极参与公司的税务筹划工作，合理利用税收优惠政策，降低公司的税负水平。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税务申报及筹划成果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33" r="15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协助公司各部门开展成本控制工作，通过制定成本预算、分析成本差异等措施，有效地降低了公司的成本支出。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参与公司年度预算的编制和审核工作，对预算执行情况进行了跟踪和分析，为公司的预算管理提供了有益的参考。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成本控制与预算管理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业务流程优化与改进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对账务处理流程进行全面梳理，制定标准化操作规范，提高工作效率和准确性。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标准化流程建立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关键节点监控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流程优化建议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加强对关键节点的监控，确保账务处理流程顺畅，及时发现并解决问题。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针对梳理过程中发现的问题，提出优化建议，改进流程设计，提高流程运行效率。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账务处理流程梳理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建立健全内部控制制度，规范财务管理行为，防范财务风险。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内部控制制度建设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加强内部审计工作，对内部控制执行情况进行定期检查和评估，确保制度有效执行。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内部审计强化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建立风险识别机制，及时发现潜在风险，制定应对措施，降低风险影响。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风险识别与应对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内部控制体系完善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492" b="204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信息系统应用提升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信息系统升级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对现有财务信息系统进行升级，提高系统性能和稳定性，满足业务需求。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数据安全保障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加强数据安全管理，完善数据备份和恢复机制，确保财务数据安全可靠。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系统功能拓展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根据业务需求，拓展系统功能，提高财务管理自动化水平，提升工作效率。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梳理跨部门协作流程，明确各部门职责和协作方式，促进部门间顺畅沟通。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协作流程梳理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建立定期会议制度，及时沟通解决跨部门协作中遇到的问题，推动工作顺利开展。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定期会议制度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搭建信息共享平台，实现部门间信息实时共享，提高工作效率和决策准确性。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信息共享平台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跨部门协作机制建立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专业技能培训与提升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深入学习最新的会计准则和政策法规，确保自身专业知识与行业发展保持同步。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参与专业研讨会和培训课程，与行业专家交流，加深对政策法规的理解和应用。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005" b="800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968" b="296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定期回顾和总结会计准则及政策法规的学习成果，不断完善自身的知识体系。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会计准则及政策法规学习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https://d.book118.com/298135013027006026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2024-09-03T06:43:24.098</cp:lastPrinted>
  <dcterms:created xsi:type="dcterms:W3CDTF">2024-09-02T22:43:24Z</dcterms:created>
  <dcterms:modified xsi:type="dcterms:W3CDTF">2024-09-02T22:43:26Z</dcterms:modified>
</cp:coreProperties>
</file>