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E29F3-0B11-47A4-AC8B-DE106EC7C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97452-DF9D-45A0-A61D-4D4FB5AD6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64B15-116F-422F-96CC-1A26FAF37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1329A-93C9-4E78-A53A-F19788AD2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609EBB-34F2-40AD-A56F-0BCE9B96F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8506F7-ADD4-414E-AD71-15EF3FF01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CDAF1A-9AF4-46C3-B6A9-1D5379E43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B4D65-E74D-4E12-8897-BFF36F70B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4634D-14D5-423C-87B0-019B9F08B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9E15C-7352-4FAE-BD9B-4D9C0A1D3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81591-591A-4DFD-87FE-8AA68341B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35033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康复护理查房脑梗死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康复护理在脑梗死中的应用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脑梗死患者的康复护理查房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脑梗死患者的日常护理与预防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脑梗死康复护理的未来发展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脑梗死是指由于脑部血液供应障碍，导致脑组织缺血、缺氧而发生的坏死、软化，进而出现相应的神经功能缺损。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根据病因和发病机制，脑梗死可分为动脉粥样硬化性脑梗死、心源性脑梗死、腔隙性脑梗死等。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高血压、糖尿病、高血脂等基础疾病，以及吸烟、酗酒、肥胖等不良生活习惯是导致脑梗死的主要危险因素。此外，心脏疾病、心律失常等也是脑梗死的常见病因。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脑梗死发生时，由于血流中断，脑组织得不到足够的氧气和营养物质，导致脑细胞死亡和神经功能受损。病理表现为脑组织缺血、水肿、坏死等。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脑梗死的临床表现因梗死部位和范围而异，常见症状包括偏瘫、偏身感觉障碍、失语、吞咽困难、头晕、头痛、恶心呕吐等。部分患者可能出现癫痫发作、意识障碍等症状。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根据患者的病史、临床表现和相关辅助检查，如头颅CT或MRI，可以确诊脑梗死。同时需要进行相关实验室检查，如血糖、血脂、血常规等，以评估患者的全身状况和危险因素。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康复护理在脑梗死中的应用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78" r="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促进功能恢复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康复护理通过一系列的康复训练，帮助脑梗死患者恢复肢体功能、语言能力、认知能力等，提高生活质量。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脑梗死患者容易发生肌肉萎缩、关节僵硬、褥疮等并发症，康复护理可以预防这些并发症的发生，降低患者的风险。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提高自理能力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康复护理可以帮助脑梗死患者逐渐恢复自理能力，减轻家庭和社会的负担。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帮助患者恢复功能，提高生活质量，回归社会。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个体化、渐进性、全面性、科学性。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作业疗法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语言疗法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康复护理的方法与技术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包括运动疗法、电刺激疗法等，帮助患者恢复肌肉力量和关节活动度。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通过日常生活活动训练、手功能训练等，提高患者的自理能力。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针对脑梗死患者的语言障碍，进行口语训练和听力训练。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关注患者的心理健康，提供心理疏导和支持，帮助患者克服抑郁、焦虑等情绪问题。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脑梗死患者的康复护理查房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查阅患者病历，了解患者的基本情况、诊断、治疗方案及康复计划。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明确查房的目的和重点，以便更有针对性地进行查房。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准备必要的康复护理相关资料，如康复评定表、护理计划等。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观察患者的生命体征、肢体活动情况、语言能力等，并与患者进行交流，了解其自我认知和心理状态。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检查康复护理措施的落实情况，如肢体被动活动、气压治疗等。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检查护理措施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根据康复评定表，评估患者的康复效果，并与患者及家属沟通，了解患者的需求和意见。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评估康复效果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确保患者在查房过程中的安全，避免发生意外事件。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注意患者安全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https://d.book118.com/298135033115006034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2024-09-13T06:32:25.952</cp:lastPrinted>
  <dcterms:created xsi:type="dcterms:W3CDTF">2024-09-12T22:32:25Z</dcterms:created>
  <dcterms:modified xsi:type="dcterms:W3CDTF">2024-09-12T22:32:28Z</dcterms:modified>
</cp:coreProperties>
</file>