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CB394C-504D-42B6-B368-6A7473E213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3D2C91-0261-47E5-9161-18E098EE28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D18762-412B-415C-86B6-D07C9A2811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75E2E9-FF50-4D9C-800F-6C88D0C0D6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35C842-AEE8-4DC8-B3EF-8CEBFEC0D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48B7D2-C23A-4FDA-9703-9597F9F39A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F4706C-39AA-469C-8A7B-065E07D738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4E6C79-5657-46F6-898A-7FC83A4E50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382AFC-862C-49CC-982B-D657D056DB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0998BF-7481-4466-9086-AFA039523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31A59B-350C-4DA6-AD81-A593F4C644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135134071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846" r="3846"/>
          <a:stretch>
            <a:fillRect/>
          </a:stretch>
        </p:blipFill>
        <p:spPr>
          <a:xfrm rot="5400000">
            <a:off x="2664932" y="-2664932"/>
            <a:ext cx="6867734" cy="121976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威尔哲尔目的行为论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rgbClr val="00AF5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2023-11-11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414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1139952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理论框架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846" r="3846"/>
          <a:stretch>
            <a:fillRect/>
          </a:stretch>
        </p:blipFill>
        <p:spPr>
          <a:xfrm rot="5400000">
            <a:off x="2664932" y="-2664932"/>
            <a:ext cx="6867734" cy="121976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1172343"/>
            <a:ext cx="10437037" cy="4190563"/>
          </a:xfrm>
          <a:prstGeom prst="rect">
            <a:avLst/>
          </a:prstGeom>
          <a:solidFill>
            <a:srgbClr val="FFFFFF">
              <a:alpha val="6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1317" y="1624959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1317" y="3267624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理论概述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8633053" y="3643783"/>
            <a:ext cx="3473893" cy="3473893"/>
          </a:xfrm>
          <a:prstGeom prst="parallelogram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 l="13403" r="13403"/>
          <a:stretch>
            <a:fillRect/>
          </a:stretch>
        </p:blipFill>
        <p:spPr>
          <a:xfrm>
            <a:off x="5853553" y="3643783"/>
            <a:ext cx="3473893" cy="3473893"/>
          </a:xfrm>
          <a:prstGeom prst="parallelogram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/>
          </a:blip>
          <a:srcRect l="19792" r="19792"/>
          <a:stretch>
            <a:fillRect/>
          </a:stretch>
        </p:blipFill>
        <p:spPr>
          <a:xfrm>
            <a:off x="8018645" y="-64064"/>
            <a:ext cx="3473893" cy="3473893"/>
          </a:xfrm>
          <a:prstGeom prst="parallelogram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威尔哲尔目的行为论是一种心理学理论，它主张人类的行为是由目的驱动的，这些目的是由个人的价值观和信念所决定的。该理论由德国心理学家威尔哲尔提出，他认为人类的行为是一种有目的的、可预测的行为，这些行为是由个人的内在动机所驱动的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226" y="8591"/>
            <a:ext cx="10003548" cy="10972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威尔哲尔目的行为论的起源可以追溯到19世纪末期，当时的行为主义心理学主张人类的行为是由外部环境刺激所决定的。然而，随着心理学研究的深入，越来越多的心理学家开始质疑这种观点，并提出了更为复杂的理论来解释人类的行为。威尔哲尔的目的行为论就是其中的一种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理论在提出后得到了进一步的发展和演变。一些心理学家对威尔哲尔的理论进行了批判和改进，使其更加完善和精确。他们引入了新的概念和术语，例如“自我效能”、“目标设定”等，以更好地解释人类的行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理论来源与演变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t="1418" b="1418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06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威尔哲尔目的行为论的核心观点是：人类的行为是有目的的，这些目的是由个人的价值观和信念所决定的。他认为，人们会根据自身的需要和目标来选择行为，并通过不断调整自己的行为来实现这些目标。同时，他认为人类的行为是可以预测的，因为它们是由目的所驱动的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218874" y="167087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威尔哲尔目的行为论的核心观点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3">
            <a:alphaModFix amt="70000"/>
          </a:blip>
          <a:srcRect t="1418" b="1418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>
            <a:alphaModFix amt="70000"/>
          </a:blip>
          <a:srcRect t="1418" b="1418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846" r="3846"/>
          <a:stretch>
            <a:fillRect/>
          </a:stretch>
        </p:blipFill>
        <p:spPr>
          <a:xfrm rot="5400000">
            <a:off x="2664932" y="-2664932"/>
            <a:ext cx="6867734" cy="121976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1172343"/>
            <a:ext cx="10437037" cy="4190563"/>
          </a:xfrm>
          <a:prstGeom prst="rect">
            <a:avLst/>
          </a:prstGeom>
          <a:solidFill>
            <a:srgbClr val="FFFFFF">
              <a:alpha val="6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1317" y="1624959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1317" y="3267624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理论框架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在开始行为之前，个体需要明确自己的目的和目标，这有助于指导后续的行为方向和决策。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90330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明确目的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111612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4017901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083" r="160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目标的具体性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50779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500" r="17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07" cy="42405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目标的可衡量性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50779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57068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7642" r="76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目标应当具体、明确，以便个体能够准确地衡量自己的进展和成果。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07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目标应当具有可衡量的标准，以便个体能够评估自己是否达到了预期结果。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433974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339403"/>
            <a:ext cx="515576" cy="440418"/>
            <a:chOff x="454963" y="339403"/>
            <a:chExt cx="515576" cy="440418"/>
          </a:xfrm>
        </p:grpSpPr>
        <p:sp>
          <p:nvSpPr>
            <p:cNvPr id="25" name="AutoShape 25"/>
            <p:cNvSpPr/>
            <p:nvPr/>
          </p:nvSpPr>
          <p:spPr>
            <a:xfrm>
              <a:off x="454963" y="34235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940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4112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5009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595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60127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717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889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786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373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7790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495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666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563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8150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9567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272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444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341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927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218874" y="22804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目的与目标设定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695681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69410" y="1618041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283391"/>
            <a:ext cx="515576" cy="440418"/>
            <a:chOff x="454963" y="283391"/>
            <a:chExt cx="515576" cy="440418"/>
          </a:xfrm>
        </p:grpSpPr>
        <p:sp>
          <p:nvSpPr>
            <p:cNvPr id="3" name="AutoShape 3"/>
            <p:cNvSpPr/>
            <p:nvPr/>
          </p:nvSpPr>
          <p:spPr>
            <a:xfrm>
              <a:off x="454963" y="286340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2833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2851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2940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2899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0411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011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028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118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077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2188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1893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206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296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25492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3966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3671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3842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64739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4326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3" name="TextBox 23"/>
          <p:cNvSpPr txBox="1"/>
          <p:nvPr/>
        </p:nvSpPr>
        <p:spPr>
          <a:xfrm>
            <a:off x="1104651" y="225660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行为动机分析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25" name="TextBox 25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动机的强度与持续性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动机的强度和持续性会影响行为的坚持程度和努力程度。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28" name="TextBox 28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动机的多样性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不同个体可能有不同的动机，同一行为可能受到多种动机的驱动。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内驱力与外部诱因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行为的动机可以来自内部驱动力，如需求、欲望等，也可以来自外部诱因，如奖励、惩罚等。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0526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行为结果的奖惩机制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根据行为结果的质量，个体需要建立相应的奖励和惩罚机制，以激励良好的行为和纠正不良的行为。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行为结果评估</a:t>
            </a:r>
          </a:p>
        </p:txBody>
      </p:sp>
      <p:sp>
        <p:nvSpPr>
          <p:cNvPr id="29" name="AutoShape 29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4950526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行为结果的质量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个体需要评估自己行为的结果是否达到了预期目标，以及质量如何。</a:t>
            </a:r>
          </a:p>
        </p:txBody>
      </p:sp>
      <p:sp>
        <p:nvSpPr>
          <p:cNvPr id="33" name="AutoShape 33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4950526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行为结果的反馈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个体需要从结果中获得反馈，以便了解自己的行为是否需要调整和改进。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及时、准确的反馈有助于个体了解自己的行为是否正确、是否有效，从而及时调整行为。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637391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行为反馈的重要性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个体需要对自己的行为进行反思，分析行为的优点和不足，并据此调整后续的行为。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637391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自我反思与调整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通过不断的反馈、调整和反思，个体能够不断学习和成长，提高自己的能力和素质。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2637391" cy="46805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学习与成长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285778"/>
            <a:ext cx="515576" cy="440418"/>
            <a:chOff x="454963" y="285778"/>
            <a:chExt cx="515576" cy="440418"/>
          </a:xfrm>
        </p:grpSpPr>
        <p:sp>
          <p:nvSpPr>
            <p:cNvPr id="24" name="AutoShape 24"/>
            <p:cNvSpPr/>
            <p:nvPr/>
          </p:nvSpPr>
          <p:spPr>
            <a:xfrm>
              <a:off x="454963" y="28872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28577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28749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29646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29233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0650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0355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0526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1423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1010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2427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2132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2304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3201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2787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4204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3909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4081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64978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4565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TextBox 44"/>
          <p:cNvSpPr txBox="1"/>
          <p:nvPr/>
        </p:nvSpPr>
        <p:spPr>
          <a:xfrm>
            <a:off x="1218874" y="228047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行为反馈与调整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846" r="3846"/>
          <a:stretch>
            <a:fillRect/>
          </a:stretch>
        </p:blipFill>
        <p:spPr>
          <a:xfrm rot="5400000">
            <a:off x="2664932" y="-2664932"/>
            <a:ext cx="6867734" cy="121976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1172343"/>
            <a:ext cx="10437037" cy="4190563"/>
          </a:xfrm>
          <a:prstGeom prst="rect">
            <a:avLst/>
          </a:prstGeom>
          <a:solidFill>
            <a:srgbClr val="FFFFFF">
              <a:alpha val="6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1317" y="1624959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1317" y="3267624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理论应用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市场定位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该理论主张在制定战略时，需要明确企业的市场定位，以及企业在竞争环境中的优势和劣势。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4364246" y="3246956"/>
            <a:ext cx="1251636" cy="1251636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7" name="TextBox 7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长期发展与短期利益平衡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威尔哲尔目的行为论强调在制定战略时，需要兼顾长期发展和短期利益。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1" name="TextBox 11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明确企业愿景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威尔哲尔目的行为论强调企业愿景的明确性，它能够引导企业战略规划的方向。</a:t>
              </a:r>
            </a:p>
          </p:txBody>
        </p:sp>
      </p:grpSp>
      <p:sp>
        <p:nvSpPr>
          <p:cNvPr id="13" name="AutoShape 13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283391"/>
            <a:ext cx="515576" cy="440418"/>
            <a:chOff x="454963" y="283391"/>
            <a:chExt cx="515576" cy="440418"/>
          </a:xfrm>
        </p:grpSpPr>
        <p:sp>
          <p:nvSpPr>
            <p:cNvPr id="17" name="AutoShape 17"/>
            <p:cNvSpPr/>
            <p:nvPr/>
          </p:nvSpPr>
          <p:spPr>
            <a:xfrm>
              <a:off x="454963" y="286340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2833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2851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2940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2899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04114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011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028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118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077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2188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1893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206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296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25492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3966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3671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3842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64739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4326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7" name="TextBox 37"/>
          <p:cNvSpPr txBox="1"/>
          <p:nvPr/>
        </p:nvSpPr>
        <p:spPr>
          <a:xfrm>
            <a:off x="1153419" y="225660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企业战略规划</a:t>
            </a:r>
          </a:p>
        </p:txBody>
      </p:sp>
      <p:sp>
        <p:nvSpPr>
          <p:cNvPr id="38" name="Freeform 38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2">
            <a:alphaModFix/>
          </a:blip>
          <a:srcRect t="18444" b="18444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224818"/>
            <a:ext cx="515576" cy="440418"/>
            <a:chOff x="454963" y="224818"/>
            <a:chExt cx="515576" cy="440418"/>
          </a:xfrm>
        </p:grpSpPr>
        <p:sp>
          <p:nvSpPr>
            <p:cNvPr id="3" name="AutoShape 3"/>
            <p:cNvSpPr/>
            <p:nvPr/>
          </p:nvSpPr>
          <p:spPr>
            <a:xfrm>
              <a:off x="454963" y="2277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224818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226534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235504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231371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345541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425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44308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53278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9145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633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60365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6208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7105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691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810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8139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9855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8825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8469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3" name="TextBox 23"/>
          <p:cNvSpPr txBox="1"/>
          <p:nvPr/>
        </p:nvSpPr>
        <p:spPr>
          <a:xfrm>
            <a:off x="1218874" y="167087"/>
            <a:ext cx="10973127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组织结构设计</a:t>
            </a: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rcRect l="12750" r="127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5" name="Group 25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26" name="AutoShape 26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组织结构与战略匹配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威尔哲尔目的行为论认为组织结构应该与企业的战略目标相匹配，以实现企业的愿景。</a:t>
              </a:r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31" name="AutoShape 31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权责明确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该理论主张在组织结构设计中，明确各部门和员工的权责，以确保企业的高效运作。</a:t>
              </a:r>
            </a:p>
          </p:txBody>
        </p:sp>
        <p:sp>
          <p:nvSpPr>
            <p:cNvPr id="34" name="AutoShape 34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" name="Group 35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36" name="AutoShape 36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灵活性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为了应对外部环境的变化，威尔哲尔目的行为论强调组织结构的灵活性。</a:t>
              </a:r>
            </a:p>
          </p:txBody>
        </p:sp>
        <p:sp>
          <p:nvSpPr>
            <p:cNvPr id="39" name="AutoShape 39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39110" y="2711491"/>
            <a:ext cx="2778197" cy="245783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威尔哲尔目的行为论认为企业应该重视员工的培训和发展，以提高员工的能力和绩效。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291442"/>
            <a:ext cx="515576" cy="440418"/>
            <a:chOff x="454963" y="291442"/>
            <a:chExt cx="515576" cy="440418"/>
          </a:xfrm>
        </p:grpSpPr>
        <p:sp>
          <p:nvSpPr>
            <p:cNvPr id="7" name="AutoShape 7"/>
            <p:cNvSpPr/>
            <p:nvPr/>
          </p:nvSpPr>
          <p:spPr>
            <a:xfrm>
              <a:off x="454963" y="29439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291442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293159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02129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297996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12166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09216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10932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19902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15769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2993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26990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28706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37676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33543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47713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4476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4648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65545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5131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7" name="TextBox 27"/>
          <p:cNvSpPr txBox="1"/>
          <p:nvPr/>
        </p:nvSpPr>
        <p:spPr>
          <a:xfrm>
            <a:off x="1094226" y="233712"/>
            <a:ext cx="100035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人力资源管理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3208" r="132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员工培训与发展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该理论主张建立有效的激励机制，以激发员工的积极性和创造力。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激励机制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3"/>
          <a:srcRect l="13125" r="1312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8621512" y="4777233"/>
            <a:ext cx="321485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威尔哲尔目的行为论强调企业文化在人力资源管理中的重要性，认为企业文化能够影响员工的行为和态度。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企业文化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https://d.book118.com/298135134071006041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F9BDE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2024-09-20T08:42:48.232</cp:lastPrinted>
  <dcterms:created xsi:type="dcterms:W3CDTF">2024-09-20T00:42:48Z</dcterms:created>
  <dcterms:modified xsi:type="dcterms:W3CDTF">2024-09-20T00:42:50Z</dcterms:modified>
</cp:coreProperties>
</file>